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D6"/>
    <a:srgbClr val="FFFFFF"/>
    <a:srgbClr val="DCF8E1"/>
    <a:srgbClr val="E7EBEF"/>
    <a:srgbClr val="CADFF8"/>
    <a:srgbClr val="FAD9A5"/>
    <a:srgbClr val="DCF6E2"/>
    <a:srgbClr val="FDFDFD"/>
    <a:srgbClr val="F2F8FF"/>
    <a:srgbClr val="F6E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70A63-314F-4608-B7DE-313B1C19D89A}" v="2" dt="2025-07-09T07:01:59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4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wei Wan" userId="1151a0a35c91144a" providerId="LiveId" clId="{D3970A63-314F-4608-B7DE-313B1C19D89A}"/>
    <pc:docChg chg="delSld modSld">
      <pc:chgData name="Qiwei Wan" userId="1151a0a35c91144a" providerId="LiveId" clId="{D3970A63-314F-4608-B7DE-313B1C19D89A}" dt="2025-07-09T07:02:03.239" v="2" actId="47"/>
      <pc:docMkLst>
        <pc:docMk/>
      </pc:docMkLst>
      <pc:sldChg chg="modSp del">
        <pc:chgData name="Qiwei Wan" userId="1151a0a35c91144a" providerId="LiveId" clId="{D3970A63-314F-4608-B7DE-313B1C19D89A}" dt="2025-07-09T07:02:03.239" v="2" actId="47"/>
        <pc:sldMkLst>
          <pc:docMk/>
          <pc:sldMk cId="2312289444" sldId="261"/>
        </pc:sldMkLst>
        <pc:picChg chg="mod">
          <ac:chgData name="Qiwei Wan" userId="1151a0a35c91144a" providerId="LiveId" clId="{D3970A63-314F-4608-B7DE-313B1C19D89A}" dt="2025-07-09T07:01:58.971" v="0" actId="1076"/>
          <ac:picMkLst>
            <pc:docMk/>
            <pc:sldMk cId="2312289444" sldId="261"/>
            <ac:picMk id="4" creationId="{E025F0CA-CC26-6C80-FB7F-68585F4EF6C6}"/>
          </ac:picMkLst>
        </pc:picChg>
        <pc:picChg chg="mod">
          <ac:chgData name="Qiwei Wan" userId="1151a0a35c91144a" providerId="LiveId" clId="{D3970A63-314F-4608-B7DE-313B1C19D89A}" dt="2025-07-09T07:01:59.636" v="1" actId="1076"/>
          <ac:picMkLst>
            <pc:docMk/>
            <pc:sldMk cId="2312289444" sldId="261"/>
            <ac:picMk id="4098" creationId="{6E45A7C8-1DAE-6A56-6B5C-37BD6A3EE759}"/>
          </ac:picMkLst>
        </pc:picChg>
      </pc:sldChg>
    </pc:docChg>
  </pc:docChgLst>
  <pc:docChgLst>
    <pc:chgData name="Qiwei Wan" userId="1151a0a35c91144a" providerId="LiveId" clId="{5222D020-F543-48E1-9D34-471144D8B5A8}"/>
    <pc:docChg chg="undo custSel modSld modNotesMaster">
      <pc:chgData name="Qiwei Wan" userId="1151a0a35c91144a" providerId="LiveId" clId="{5222D020-F543-48E1-9D34-471144D8B5A8}" dt="2025-06-11T12:29:05.060" v="293"/>
      <pc:docMkLst>
        <pc:docMk/>
      </pc:docMkLst>
      <pc:sldChg chg="addSp delSp modSp mod">
        <pc:chgData name="Qiwei Wan" userId="1151a0a35c91144a" providerId="LiveId" clId="{5222D020-F543-48E1-9D34-471144D8B5A8}" dt="2025-06-11T12:29:05.060" v="293"/>
        <pc:sldMkLst>
          <pc:docMk/>
          <pc:sldMk cId="1764086658" sldId="257"/>
        </pc:sldMkLst>
        <pc:spChg chg="add mod">
          <ac:chgData name="Qiwei Wan" userId="1151a0a35c91144a" providerId="LiveId" clId="{5222D020-F543-48E1-9D34-471144D8B5A8}" dt="2025-06-11T12:06:40.113" v="15" actId="1076"/>
          <ac:spMkLst>
            <pc:docMk/>
            <pc:sldMk cId="1764086658" sldId="257"/>
            <ac:spMk id="4" creationId="{F35607E2-9D85-3F20-5302-74DB89907F66}"/>
          </ac:spMkLst>
        </pc:spChg>
        <pc:spChg chg="add mod ord">
          <ac:chgData name="Qiwei Wan" userId="1151a0a35c91144a" providerId="LiveId" clId="{5222D020-F543-48E1-9D34-471144D8B5A8}" dt="2025-06-11T12:13:58.637" v="143" actId="1076"/>
          <ac:spMkLst>
            <pc:docMk/>
            <pc:sldMk cId="1764086658" sldId="257"/>
            <ac:spMk id="5" creationId="{8DE6CC9A-CC19-F099-F8D0-22D11E0B5B1A}"/>
          </ac:spMkLst>
        </pc:spChg>
        <pc:spChg chg="add mod">
          <ac:chgData name="Qiwei Wan" userId="1151a0a35c91144a" providerId="LiveId" clId="{5222D020-F543-48E1-9D34-471144D8B5A8}" dt="2025-06-11T12:19:16.222" v="211" actId="2085"/>
          <ac:spMkLst>
            <pc:docMk/>
            <pc:sldMk cId="1764086658" sldId="257"/>
            <ac:spMk id="7" creationId="{F0F4FC1E-D058-92A6-416F-52FD8C9384D9}"/>
          </ac:spMkLst>
        </pc:spChg>
        <pc:spChg chg="add mod">
          <ac:chgData name="Qiwei Wan" userId="1151a0a35c91144a" providerId="LiveId" clId="{5222D020-F543-48E1-9D34-471144D8B5A8}" dt="2025-06-11T12:29:00.087" v="291" actId="207"/>
          <ac:spMkLst>
            <pc:docMk/>
            <pc:sldMk cId="1764086658" sldId="257"/>
            <ac:spMk id="10" creationId="{A9993313-22E2-C7E0-3569-4C26253C8A17}"/>
          </ac:spMkLst>
        </pc:spChg>
        <pc:spChg chg="add mod">
          <ac:chgData name="Qiwei Wan" userId="1151a0a35c91144a" providerId="LiveId" clId="{5222D020-F543-48E1-9D34-471144D8B5A8}" dt="2025-06-11T12:10:46.323" v="74" actId="14100"/>
          <ac:spMkLst>
            <pc:docMk/>
            <pc:sldMk cId="1764086658" sldId="257"/>
            <ac:spMk id="11" creationId="{BBBC15A0-8F90-AD79-4D6F-80695328DA7E}"/>
          </ac:spMkLst>
        </pc:spChg>
        <pc:spChg chg="add mod">
          <ac:chgData name="Qiwei Wan" userId="1151a0a35c91144a" providerId="LiveId" clId="{5222D020-F543-48E1-9D34-471144D8B5A8}" dt="2025-06-11T12:19:27.517" v="215" actId="2085"/>
          <ac:spMkLst>
            <pc:docMk/>
            <pc:sldMk cId="1764086658" sldId="257"/>
            <ac:spMk id="12" creationId="{FBDFAAD4-DD41-307A-6D0A-63B0EC82D08A}"/>
          </ac:spMkLst>
        </pc:spChg>
        <pc:spChg chg="add mod">
          <ac:chgData name="Qiwei Wan" userId="1151a0a35c91144a" providerId="LiveId" clId="{5222D020-F543-48E1-9D34-471144D8B5A8}" dt="2025-06-11T12:29:05.060" v="293"/>
          <ac:spMkLst>
            <pc:docMk/>
            <pc:sldMk cId="1764086658" sldId="257"/>
            <ac:spMk id="17" creationId="{6A344EB2-1A96-A9A0-4533-EF0695075EC0}"/>
          </ac:spMkLst>
        </pc:spChg>
        <pc:spChg chg="add mod">
          <ac:chgData name="Qiwei Wan" userId="1151a0a35c91144a" providerId="LiveId" clId="{5222D020-F543-48E1-9D34-471144D8B5A8}" dt="2025-06-11T12:14:03.290" v="144" actId="2085"/>
          <ac:spMkLst>
            <pc:docMk/>
            <pc:sldMk cId="1764086658" sldId="257"/>
            <ac:spMk id="18" creationId="{15AEEC60-DD3B-BB63-335F-AB98C63985D2}"/>
          </ac:spMkLst>
        </pc:spChg>
        <pc:spChg chg="add mod">
          <ac:chgData name="Qiwei Wan" userId="1151a0a35c91144a" providerId="LiveId" clId="{5222D020-F543-48E1-9D34-471144D8B5A8}" dt="2025-06-11T12:21:48.616" v="290" actId="1076"/>
          <ac:spMkLst>
            <pc:docMk/>
            <pc:sldMk cId="1764086658" sldId="257"/>
            <ac:spMk id="19" creationId="{F53B059F-245E-83EB-F30C-EB35AEE447BB}"/>
          </ac:spMkLst>
        </pc:spChg>
        <pc:spChg chg="add mod">
          <ac:chgData name="Qiwei Wan" userId="1151a0a35c91144a" providerId="LiveId" clId="{5222D020-F543-48E1-9D34-471144D8B5A8}" dt="2025-06-11T12:19:34.604" v="217" actId="2085"/>
          <ac:spMkLst>
            <pc:docMk/>
            <pc:sldMk cId="1764086658" sldId="257"/>
            <ac:spMk id="20" creationId="{A4B24347-3C61-F752-8114-71B6D6CB086D}"/>
          </ac:spMkLst>
        </pc:spChg>
        <pc:spChg chg="add mod">
          <ac:chgData name="Qiwei Wan" userId="1151a0a35c91144a" providerId="LiveId" clId="{5222D020-F543-48E1-9D34-471144D8B5A8}" dt="2025-06-11T12:19:04.106" v="210" actId="207"/>
          <ac:spMkLst>
            <pc:docMk/>
            <pc:sldMk cId="1764086658" sldId="257"/>
            <ac:spMk id="21" creationId="{82CB2E75-683C-E5BE-6446-2D9A98DCE103}"/>
          </ac:spMkLst>
        </pc:spChg>
        <pc:spChg chg="add mod">
          <ac:chgData name="Qiwei Wan" userId="1151a0a35c91144a" providerId="LiveId" clId="{5222D020-F543-48E1-9D34-471144D8B5A8}" dt="2025-06-11T12:18:52.108" v="208" actId="2085"/>
          <ac:spMkLst>
            <pc:docMk/>
            <pc:sldMk cId="1764086658" sldId="257"/>
            <ac:spMk id="22" creationId="{219AF8B1-763A-7DC5-B1D1-124588C74D2C}"/>
          </ac:spMkLst>
        </pc:spChg>
        <pc:spChg chg="add mod">
          <ac:chgData name="Qiwei Wan" userId="1151a0a35c91144a" providerId="LiveId" clId="{5222D020-F543-48E1-9D34-471144D8B5A8}" dt="2025-06-11T12:21:20.326" v="288" actId="207"/>
          <ac:spMkLst>
            <pc:docMk/>
            <pc:sldMk cId="1764086658" sldId="257"/>
            <ac:spMk id="23" creationId="{3EF40333-D2B5-F993-5146-263F06B0CEAF}"/>
          </ac:spMkLst>
        </pc:spChg>
        <pc:picChg chg="add mod">
          <ac:chgData name="Qiwei Wan" userId="1151a0a35c91144a" providerId="LiveId" clId="{5222D020-F543-48E1-9D34-471144D8B5A8}" dt="2025-06-11T12:10:33.454" v="71" actId="1076"/>
          <ac:picMkLst>
            <pc:docMk/>
            <pc:sldMk cId="1764086658" sldId="257"/>
            <ac:picMk id="1028" creationId="{DF7D0287-6DC0-7A21-9533-B33B6FA49329}"/>
          </ac:picMkLst>
        </pc:picChg>
      </pc:sldChg>
    </pc:docChg>
  </pc:docChgLst>
  <pc:docChgLst>
    <pc:chgData name="Qiwei Wan" userId="1151a0a35c91144a" providerId="LiveId" clId="{728D1A67-F493-467B-8903-89FFCC60C8D6}"/>
    <pc:docChg chg="undo redo custSel addSld delSld modSld">
      <pc:chgData name="Qiwei Wan" userId="1151a0a35c91144a" providerId="LiveId" clId="{728D1A67-F493-467B-8903-89FFCC60C8D6}" dt="2025-06-13T07:32:25.332" v="3609" actId="403"/>
      <pc:docMkLst>
        <pc:docMk/>
      </pc:docMkLst>
      <pc:sldChg chg="addSp delSp modSp new mod">
        <pc:chgData name="Qiwei Wan" userId="1151a0a35c91144a" providerId="LiveId" clId="{728D1A67-F493-467B-8903-89FFCC60C8D6}" dt="2025-06-05T03:01:37.516" v="396" actId="164"/>
        <pc:sldMkLst>
          <pc:docMk/>
          <pc:sldMk cId="2411025789" sldId="256"/>
        </pc:sldMkLst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6" creationId="{A35F0492-0050-409C-307A-1830F2271E0A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9" creationId="{AEDB4A83-7238-8064-BF3C-7A02300B5240}"/>
          </ac:spMkLst>
        </pc:spChg>
        <pc:spChg chg="add mod">
          <ac:chgData name="Qiwei Wan" userId="1151a0a35c91144a" providerId="LiveId" clId="{728D1A67-F493-467B-8903-89FFCC60C8D6}" dt="2025-06-05T02:32:17.825" v="196" actId="164"/>
          <ac:spMkLst>
            <pc:docMk/>
            <pc:sldMk cId="2411025789" sldId="256"/>
            <ac:spMk id="11" creationId="{27CB6FA8-760E-0773-773C-80379E2147E8}"/>
          </ac:spMkLst>
        </pc:spChg>
        <pc:spChg chg="add mod">
          <ac:chgData name="Qiwei Wan" userId="1151a0a35c91144a" providerId="LiveId" clId="{728D1A67-F493-467B-8903-89FFCC60C8D6}" dt="2025-06-05T02:32:17.825" v="196" actId="164"/>
          <ac:spMkLst>
            <pc:docMk/>
            <pc:sldMk cId="2411025789" sldId="256"/>
            <ac:spMk id="14" creationId="{8E7C65BE-54EA-3E44-FDC1-CC5BA963718B}"/>
          </ac:spMkLst>
        </pc:spChg>
        <pc:spChg chg="add mod">
          <ac:chgData name="Qiwei Wan" userId="1151a0a35c91144a" providerId="LiveId" clId="{728D1A67-F493-467B-8903-89FFCC60C8D6}" dt="2025-06-05T02:34:09.135" v="244" actId="207"/>
          <ac:spMkLst>
            <pc:docMk/>
            <pc:sldMk cId="2411025789" sldId="256"/>
            <ac:spMk id="15" creationId="{3703F33C-B93B-CB52-7620-86048877740F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18" creationId="{594246E4-FD40-42F3-70B7-63FC3B803836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19" creationId="{29A705CF-3E43-788C-043D-65A3844FE5A7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0" creationId="{295838A9-7C93-A62A-8EC4-EA5F7687F7CB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2" creationId="{AF8EAC0F-7F3E-F11F-A479-664877CFF16C}"/>
          </ac:spMkLst>
        </pc:spChg>
        <pc:spChg chg="add mod">
          <ac:chgData name="Qiwei Wan" userId="1151a0a35c91144a" providerId="LiveId" clId="{728D1A67-F493-467B-8903-89FFCC60C8D6}" dt="2025-06-05T03:01:37.516" v="396" actId="164"/>
          <ac:spMkLst>
            <pc:docMk/>
            <pc:sldMk cId="2411025789" sldId="256"/>
            <ac:spMk id="23" creationId="{92A1A28C-6C78-9194-03BD-25A28A4C36FA}"/>
          </ac:spMkLst>
        </pc:spChg>
        <pc:grpChg chg="add mod">
          <ac:chgData name="Qiwei Wan" userId="1151a0a35c91144a" providerId="LiveId" clId="{728D1A67-F493-467B-8903-89FFCC60C8D6}" dt="2025-06-05T03:01:37.516" v="396" actId="164"/>
          <ac:grpSpMkLst>
            <pc:docMk/>
            <pc:sldMk cId="2411025789" sldId="256"/>
            <ac:grpSpMk id="17" creationId="{4D3BF876-EA8E-0E6B-4F87-B7078B59B711}"/>
          </ac:grpSpMkLst>
        </pc:grpChg>
        <pc:grpChg chg="add mod">
          <ac:chgData name="Qiwei Wan" userId="1151a0a35c91144a" providerId="LiveId" clId="{728D1A67-F493-467B-8903-89FFCC60C8D6}" dt="2025-06-05T03:01:37.516" v="396" actId="164"/>
          <ac:grpSpMkLst>
            <pc:docMk/>
            <pc:sldMk cId="2411025789" sldId="256"/>
            <ac:grpSpMk id="24" creationId="{465A8222-1B26-027D-37B4-A0A18F0C8500}"/>
          </ac:grpSpMkLst>
        </pc:grpChg>
        <pc:picChg chg="add mod">
          <ac:chgData name="Qiwei Wan" userId="1151a0a35c91144a" providerId="LiveId" clId="{728D1A67-F493-467B-8903-89FFCC60C8D6}" dt="2025-06-05T03:01:37.516" v="396" actId="164"/>
          <ac:picMkLst>
            <pc:docMk/>
            <pc:sldMk cId="2411025789" sldId="256"/>
            <ac:picMk id="4" creationId="{5DEA25D8-87C3-F15D-AE12-7B8FE8F7D5B0}"/>
          </ac:picMkLst>
        </pc:picChg>
      </pc:sldChg>
      <pc:sldChg chg="addSp delSp modSp new mod">
        <pc:chgData name="Qiwei Wan" userId="1151a0a35c91144a" providerId="LiveId" clId="{728D1A67-F493-467B-8903-89FFCC60C8D6}" dt="2025-06-11T13:08:54.401" v="531" actId="166"/>
        <pc:sldMkLst>
          <pc:docMk/>
          <pc:sldMk cId="1764086658" sldId="257"/>
        </pc:sldMkLst>
        <pc:spChg chg="add mod">
          <ac:chgData name="Qiwei Wan" userId="1151a0a35c91144a" providerId="LiveId" clId="{728D1A67-F493-467B-8903-89FFCC60C8D6}" dt="2025-06-11T13:08:48.105" v="526" actId="1076"/>
          <ac:spMkLst>
            <pc:docMk/>
            <pc:sldMk cId="1764086658" sldId="257"/>
            <ac:spMk id="3" creationId="{2E59BECA-2E38-AAC4-C12A-E83401F44FD0}"/>
          </ac:spMkLst>
        </pc:spChg>
        <pc:spChg chg="add mod">
          <ac:chgData name="Qiwei Wan" userId="1151a0a35c91144a" providerId="LiveId" clId="{728D1A67-F493-467B-8903-89FFCC60C8D6}" dt="2025-06-11T13:08:52.815" v="530" actId="14100"/>
          <ac:spMkLst>
            <pc:docMk/>
            <pc:sldMk cId="1764086658" sldId="257"/>
            <ac:spMk id="9" creationId="{EEF14311-9138-22E5-9D62-273E03B89B0C}"/>
          </ac:spMkLst>
        </pc:spChg>
        <pc:spChg chg="mod">
          <ac:chgData name="Qiwei Wan" userId="1151a0a35c91144a" providerId="LiveId" clId="{728D1A67-F493-467B-8903-89FFCC60C8D6}" dt="2025-06-11T12:39:52.431" v="509" actId="1076"/>
          <ac:spMkLst>
            <pc:docMk/>
            <pc:sldMk cId="1764086658" sldId="257"/>
            <ac:spMk id="20" creationId="{A4B24347-3C61-F752-8114-71B6D6CB086D}"/>
          </ac:spMkLst>
        </pc:spChg>
        <pc:spChg chg="mod">
          <ac:chgData name="Qiwei Wan" userId="1151a0a35c91144a" providerId="LiveId" clId="{728D1A67-F493-467B-8903-89FFCC60C8D6}" dt="2025-06-11T12:40:14.075" v="510"/>
          <ac:spMkLst>
            <pc:docMk/>
            <pc:sldMk cId="1764086658" sldId="257"/>
            <ac:spMk id="21" creationId="{82CB2E75-683C-E5BE-6446-2D9A98DCE103}"/>
          </ac:spMkLst>
        </pc:spChg>
        <pc:picChg chg="add mod ord">
          <ac:chgData name="Qiwei Wan" userId="1151a0a35c91144a" providerId="LiveId" clId="{728D1A67-F493-467B-8903-89FFCC60C8D6}" dt="2025-06-11T13:08:54.401" v="531" actId="166"/>
          <ac:picMkLst>
            <pc:docMk/>
            <pc:sldMk cId="1764086658" sldId="257"/>
            <ac:picMk id="6" creationId="{C4B6194A-60EC-67A0-ED80-87D50AEDB37E}"/>
          </ac:picMkLst>
        </pc:picChg>
      </pc:sldChg>
      <pc:sldChg chg="addSp delSp modSp new add del mod">
        <pc:chgData name="Qiwei Wan" userId="1151a0a35c91144a" providerId="LiveId" clId="{728D1A67-F493-467B-8903-89FFCC60C8D6}" dt="2025-06-06T02:26:56.639" v="453" actId="47"/>
        <pc:sldMkLst>
          <pc:docMk/>
          <pc:sldMk cId="2302910454" sldId="257"/>
        </pc:sldMkLst>
      </pc:sldChg>
      <pc:sldChg chg="addSp delSp modSp new mod">
        <pc:chgData name="Qiwei Wan" userId="1151a0a35c91144a" providerId="LiveId" clId="{728D1A67-F493-467B-8903-89FFCC60C8D6}" dt="2025-06-11T14:01:19.326" v="590"/>
        <pc:sldMkLst>
          <pc:docMk/>
          <pc:sldMk cId="13225701" sldId="258"/>
        </pc:sldMkLst>
        <pc:picChg chg="add mod modCrop">
          <ac:chgData name="Qiwei Wan" userId="1151a0a35c91144a" providerId="LiveId" clId="{728D1A67-F493-467B-8903-89FFCC60C8D6}" dt="2025-06-11T13:18:18.684" v="545" actId="1076"/>
          <ac:picMkLst>
            <pc:docMk/>
            <pc:sldMk cId="13225701" sldId="258"/>
            <ac:picMk id="4" creationId="{94D9D756-F328-1682-9008-830852D0CE9B}"/>
          </ac:picMkLst>
        </pc:picChg>
        <pc:picChg chg="add mod modCrop">
          <ac:chgData name="Qiwei Wan" userId="1151a0a35c91144a" providerId="LiveId" clId="{728D1A67-F493-467B-8903-89FFCC60C8D6}" dt="2025-06-11T13:53:33.419" v="568"/>
          <ac:picMkLst>
            <pc:docMk/>
            <pc:sldMk cId="13225701" sldId="258"/>
            <ac:picMk id="5" creationId="{97780617-7836-5B17-E888-C0530F06F991}"/>
          </ac:picMkLst>
        </pc:picChg>
        <pc:picChg chg="add mod modCrop">
          <ac:chgData name="Qiwei Wan" userId="1151a0a35c91144a" providerId="LiveId" clId="{728D1A67-F493-467B-8903-89FFCC60C8D6}" dt="2025-06-11T13:55:37.455" v="578" actId="18131"/>
          <ac:picMkLst>
            <pc:docMk/>
            <pc:sldMk cId="13225701" sldId="258"/>
            <ac:picMk id="6" creationId="{709B2A14-0AD3-440D-25B4-8C5EDC2D9854}"/>
          </ac:picMkLst>
        </pc:picChg>
        <pc:picChg chg="add mod modCrop">
          <ac:chgData name="Qiwei Wan" userId="1151a0a35c91144a" providerId="LiveId" clId="{728D1A67-F493-467B-8903-89FFCC60C8D6}" dt="2025-06-11T14:01:19.326" v="590"/>
          <ac:picMkLst>
            <pc:docMk/>
            <pc:sldMk cId="13225701" sldId="258"/>
            <ac:picMk id="7" creationId="{4233EAEC-0291-D891-11F7-BCA756003F2C}"/>
          </ac:picMkLst>
        </pc:picChg>
        <pc:picChg chg="add mod">
          <ac:chgData name="Qiwei Wan" userId="1151a0a35c91144a" providerId="LiveId" clId="{728D1A67-F493-467B-8903-89FFCC60C8D6}" dt="2025-06-11T13:18:48.022" v="556"/>
          <ac:picMkLst>
            <pc:docMk/>
            <pc:sldMk cId="13225701" sldId="258"/>
            <ac:picMk id="1028" creationId="{FEE5700A-532A-2E3C-4430-11E513E33A1F}"/>
          </ac:picMkLst>
        </pc:picChg>
      </pc:sldChg>
      <pc:sldChg chg="add del">
        <pc:chgData name="Qiwei Wan" userId="1151a0a35c91144a" providerId="LiveId" clId="{728D1A67-F493-467B-8903-89FFCC60C8D6}" dt="2025-06-06T02:25:17.590" v="425"/>
        <pc:sldMkLst>
          <pc:docMk/>
          <pc:sldMk cId="325869226" sldId="258"/>
        </pc:sldMkLst>
      </pc:sldChg>
      <pc:sldChg chg="addSp delSp modSp new mod">
        <pc:chgData name="Qiwei Wan" userId="1151a0a35c91144a" providerId="LiveId" clId="{728D1A67-F493-467B-8903-89FFCC60C8D6}" dt="2025-06-12T07:58:24.061" v="2137" actId="14100"/>
        <pc:sldMkLst>
          <pc:docMk/>
          <pc:sldMk cId="2022392362" sldId="259"/>
        </pc:sldMkLst>
        <pc:spChg chg="add mod">
          <ac:chgData name="Qiwei Wan" userId="1151a0a35c91144a" providerId="LiveId" clId="{728D1A67-F493-467B-8903-89FFCC60C8D6}" dt="2025-06-12T04:36:06.718" v="628" actId="14100"/>
          <ac:spMkLst>
            <pc:docMk/>
            <pc:sldMk cId="2022392362" sldId="259"/>
            <ac:spMk id="5" creationId="{BDF02735-55FA-87EA-4B72-F343FA9A2B1F}"/>
          </ac:spMkLst>
        </pc:spChg>
        <pc:spChg chg="add mo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6" creationId="{EEC4584C-7C8D-535A-BFA3-86ACBA5A549D}"/>
          </ac:spMkLst>
        </pc:spChg>
        <pc:spChg chg="add mod">
          <ac:chgData name="Qiwei Wan" userId="1151a0a35c91144a" providerId="LiveId" clId="{728D1A67-F493-467B-8903-89FFCC60C8D6}" dt="2025-06-12T07:49:18.209" v="2090" actId="1076"/>
          <ac:spMkLst>
            <pc:docMk/>
            <pc:sldMk cId="2022392362" sldId="259"/>
            <ac:spMk id="9" creationId="{82A8C0CA-3029-9622-7CFE-3BFEBFBCBD74}"/>
          </ac:spMkLst>
        </pc:spChg>
        <pc:spChg chg="add mod ord">
          <ac:chgData name="Qiwei Wan" userId="1151a0a35c91144a" providerId="LiveId" clId="{728D1A67-F493-467B-8903-89FFCC60C8D6}" dt="2025-06-12T07:49:18.209" v="2090" actId="1076"/>
          <ac:spMkLst>
            <pc:docMk/>
            <pc:sldMk cId="2022392362" sldId="259"/>
            <ac:spMk id="10" creationId="{29DADA32-FCDD-35A7-8C2B-863A8D658FFD}"/>
          </ac:spMkLst>
        </pc:spChg>
        <pc:spChg chg="add mod ord topLvl">
          <ac:chgData name="Qiwei Wan" userId="1151a0a35c91144a" providerId="LiveId" clId="{728D1A67-F493-467B-8903-89FFCC60C8D6}" dt="2025-06-12T07:48:29.374" v="2075" actId="1076"/>
          <ac:spMkLst>
            <pc:docMk/>
            <pc:sldMk cId="2022392362" sldId="259"/>
            <ac:spMk id="12" creationId="{5F238C2D-32E8-BCB7-B8B5-91B6CF6BF041}"/>
          </ac:spMkLst>
        </pc:spChg>
        <pc:spChg chg="add mo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13" creationId="{44A433AD-3D7F-A330-C2C1-17B514C8CDDA}"/>
          </ac:spMkLst>
        </pc:spChg>
        <pc:spChg chg="add mod">
          <ac:chgData name="Qiwei Wan" userId="1151a0a35c91144a" providerId="LiveId" clId="{728D1A67-F493-467B-8903-89FFCC60C8D6}" dt="2025-06-12T04:46:14.172" v="1018" actId="2085"/>
          <ac:spMkLst>
            <pc:docMk/>
            <pc:sldMk cId="2022392362" sldId="259"/>
            <ac:spMk id="14" creationId="{A91E56D2-7CEF-17F4-ABF0-AF9F156802E5}"/>
          </ac:spMkLst>
        </pc:spChg>
        <pc:spChg chg="add mod ord">
          <ac:chgData name="Qiwei Wan" userId="1151a0a35c91144a" providerId="LiveId" clId="{728D1A67-F493-467B-8903-89FFCC60C8D6}" dt="2025-06-12T07:58:18.063" v="2136" actId="1076"/>
          <ac:spMkLst>
            <pc:docMk/>
            <pc:sldMk cId="2022392362" sldId="259"/>
            <ac:spMk id="15" creationId="{FBFEA35D-9A5A-39D7-7A37-AC417D1D6D1D}"/>
          </ac:spMkLst>
        </pc:spChg>
        <pc:spChg chg="add mod">
          <ac:chgData name="Qiwei Wan" userId="1151a0a35c91144a" providerId="LiveId" clId="{728D1A67-F493-467B-8903-89FFCC60C8D6}" dt="2025-06-12T07:47:28.627" v="2060" actId="404"/>
          <ac:spMkLst>
            <pc:docMk/>
            <pc:sldMk cId="2022392362" sldId="259"/>
            <ac:spMk id="16" creationId="{C368DA60-22BB-8BF3-22E5-9D1DA3AE193E}"/>
          </ac:spMkLst>
        </pc:spChg>
        <pc:spChg chg="add mod ord topLvl">
          <ac:chgData name="Qiwei Wan" userId="1151a0a35c91144a" providerId="LiveId" clId="{728D1A67-F493-467B-8903-89FFCC60C8D6}" dt="2025-06-12T07:21:33.663" v="1917" actId="1076"/>
          <ac:spMkLst>
            <pc:docMk/>
            <pc:sldMk cId="2022392362" sldId="259"/>
            <ac:spMk id="17" creationId="{DE4ED67E-B1E1-8029-7DEF-96220C0E356F}"/>
          </ac:spMkLst>
        </pc:spChg>
        <pc:spChg chg="add mod or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23" creationId="{BFDB9293-4B27-F2A3-962A-6BE14E2276EF}"/>
          </ac:spMkLst>
        </pc:spChg>
        <pc:spChg chg="add mo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24" creationId="{D1B0B916-7A61-CB71-1814-547DA20B1B61}"/>
          </ac:spMkLst>
        </pc:spChg>
        <pc:spChg chg="add mo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25" creationId="{CE38A3F3-E9E4-B39C-C90C-ABFD333B3924}"/>
          </ac:spMkLst>
        </pc:spChg>
        <pc:spChg chg="add mod ord">
          <ac:chgData name="Qiwei Wan" userId="1151a0a35c91144a" providerId="LiveId" clId="{728D1A67-F493-467B-8903-89FFCC60C8D6}" dt="2025-06-12T07:47:44.017" v="2065" actId="166"/>
          <ac:spMkLst>
            <pc:docMk/>
            <pc:sldMk cId="2022392362" sldId="259"/>
            <ac:spMk id="26" creationId="{69C08184-5DB1-7CBB-5D2C-0844F65CEB22}"/>
          </ac:spMkLst>
        </pc:spChg>
        <pc:spChg chg="add mod topLvl">
          <ac:chgData name="Qiwei Wan" userId="1151a0a35c91144a" providerId="LiveId" clId="{728D1A67-F493-467B-8903-89FFCC60C8D6}" dt="2025-06-12T07:12:50.177" v="1668" actId="165"/>
          <ac:spMkLst>
            <pc:docMk/>
            <pc:sldMk cId="2022392362" sldId="259"/>
            <ac:spMk id="27" creationId="{5A9C3DB0-05A2-D34F-6B91-DDE5203DA997}"/>
          </ac:spMkLst>
        </pc:spChg>
        <pc:spChg chg="add del mod">
          <ac:chgData name="Qiwei Wan" userId="1151a0a35c91144a" providerId="LiveId" clId="{728D1A67-F493-467B-8903-89FFCC60C8D6}" dt="2025-06-12T07:23:18.472" v="1948" actId="478"/>
          <ac:spMkLst>
            <pc:docMk/>
            <pc:sldMk cId="2022392362" sldId="259"/>
            <ac:spMk id="28" creationId="{5A0FEE6A-D445-FEBA-A680-DCA0784C2A03}"/>
          </ac:spMkLst>
        </pc:spChg>
        <pc:spChg chg="add mod">
          <ac:chgData name="Qiwei Wan" userId="1151a0a35c91144a" providerId="LiveId" clId="{728D1A67-F493-467B-8903-89FFCC60C8D6}" dt="2025-06-12T07:53:19.838" v="2131" actId="1076"/>
          <ac:spMkLst>
            <pc:docMk/>
            <pc:sldMk cId="2022392362" sldId="259"/>
            <ac:spMk id="31" creationId="{7D2B6701-44FF-69FE-12C0-5D671A9721CE}"/>
          </ac:spMkLst>
        </pc:spChg>
        <pc:spChg chg="add mod ord">
          <ac:chgData name="Qiwei Wan" userId="1151a0a35c91144a" providerId="LiveId" clId="{728D1A67-F493-467B-8903-89FFCC60C8D6}" dt="2025-06-12T07:47:53.521" v="2068" actId="166"/>
          <ac:spMkLst>
            <pc:docMk/>
            <pc:sldMk cId="2022392362" sldId="259"/>
            <ac:spMk id="37" creationId="{BE877E8B-FDDB-04D2-918D-084F760C00A7}"/>
          </ac:spMkLst>
        </pc:spChg>
        <pc:spChg chg="add mod">
          <ac:chgData name="Qiwei Wan" userId="1151a0a35c91144a" providerId="LiveId" clId="{728D1A67-F493-467B-8903-89FFCC60C8D6}" dt="2025-06-12T07:00:03.535" v="1570" actId="164"/>
          <ac:spMkLst>
            <pc:docMk/>
            <pc:sldMk cId="2022392362" sldId="259"/>
            <ac:spMk id="39" creationId="{A9BC1ADC-3FF9-6487-C368-0BD53C75E31C}"/>
          </ac:spMkLst>
        </pc:spChg>
        <pc:spChg chg="add mod">
          <ac:chgData name="Qiwei Wan" userId="1151a0a35c91144a" providerId="LiveId" clId="{728D1A67-F493-467B-8903-89FFCC60C8D6}" dt="2025-06-12T07:48:09.675" v="2071" actId="404"/>
          <ac:spMkLst>
            <pc:docMk/>
            <pc:sldMk cId="2022392362" sldId="259"/>
            <ac:spMk id="46" creationId="{B3F14B94-BCA8-D8CD-84E8-D454FE263239}"/>
          </ac:spMkLst>
        </pc:spChg>
        <pc:spChg chg="add mod topLvl">
          <ac:chgData name="Qiwei Wan" userId="1151a0a35c91144a" providerId="LiveId" clId="{728D1A67-F493-467B-8903-89FFCC60C8D6}" dt="2025-06-12T07:48:09.675" v="2071" actId="404"/>
          <ac:spMkLst>
            <pc:docMk/>
            <pc:sldMk cId="2022392362" sldId="259"/>
            <ac:spMk id="62" creationId="{B4C0DFF7-112B-9B9F-7321-46092D383D43}"/>
          </ac:spMkLst>
        </pc:spChg>
        <pc:spChg chg="mod ord">
          <ac:chgData name="Qiwei Wan" userId="1151a0a35c91144a" providerId="LiveId" clId="{728D1A67-F493-467B-8903-89FFCC60C8D6}" dt="2025-06-12T07:52:13.066" v="2125" actId="403"/>
          <ac:spMkLst>
            <pc:docMk/>
            <pc:sldMk cId="2022392362" sldId="259"/>
            <ac:spMk id="2055" creationId="{9B26BA33-576D-36CA-E719-777BB4CFE480}"/>
          </ac:spMkLst>
        </pc:spChg>
        <pc:spChg chg="mod ord">
          <ac:chgData name="Qiwei Wan" userId="1151a0a35c91144a" providerId="LiveId" clId="{728D1A67-F493-467B-8903-89FFCC60C8D6}" dt="2025-06-12T07:52:06.414" v="2123" actId="404"/>
          <ac:spMkLst>
            <pc:docMk/>
            <pc:sldMk cId="2022392362" sldId="259"/>
            <ac:spMk id="2056" creationId="{518DF091-588F-2A16-9DB0-83929765408E}"/>
          </ac:spMkLst>
        </pc:spChg>
        <pc:spChg chg="add mod">
          <ac:chgData name="Qiwei Wan" userId="1151a0a35c91144a" providerId="LiveId" clId="{728D1A67-F493-467B-8903-89FFCC60C8D6}" dt="2025-06-12T07:48:09.675" v="2071" actId="404"/>
          <ac:spMkLst>
            <pc:docMk/>
            <pc:sldMk cId="2022392362" sldId="259"/>
            <ac:spMk id="2057" creationId="{8DEB471E-49CB-56AC-2863-839D7CD42883}"/>
          </ac:spMkLst>
        </pc:spChg>
        <pc:spChg chg="add mod">
          <ac:chgData name="Qiwei Wan" userId="1151a0a35c91144a" providerId="LiveId" clId="{728D1A67-F493-467B-8903-89FFCC60C8D6}" dt="2025-06-12T07:53:13.523" v="2129" actId="1076"/>
          <ac:spMkLst>
            <pc:docMk/>
            <pc:sldMk cId="2022392362" sldId="259"/>
            <ac:spMk id="2059" creationId="{056B91EE-052C-0A63-E301-617D5C763FEC}"/>
          </ac:spMkLst>
        </pc:spChg>
        <pc:spChg chg="add mod">
          <ac:chgData name="Qiwei Wan" userId="1151a0a35c91144a" providerId="LiveId" clId="{728D1A67-F493-467B-8903-89FFCC60C8D6}" dt="2025-06-12T07:52:02.224" v="2121" actId="403"/>
          <ac:spMkLst>
            <pc:docMk/>
            <pc:sldMk cId="2022392362" sldId="259"/>
            <ac:spMk id="2060" creationId="{590014D5-5DFF-DD03-84BF-C337BEEDC749}"/>
          </ac:spMkLst>
        </pc:spChg>
        <pc:spChg chg="add mod ord">
          <ac:chgData name="Qiwei Wan" userId="1151a0a35c91144a" providerId="LiveId" clId="{728D1A67-F493-467B-8903-89FFCC60C8D6}" dt="2025-06-12T07:33:02.183" v="2052" actId="14100"/>
          <ac:spMkLst>
            <pc:docMk/>
            <pc:sldMk cId="2022392362" sldId="259"/>
            <ac:spMk id="2062" creationId="{D0F02CC1-F2B1-088B-9C36-3DC651362F1A}"/>
          </ac:spMkLst>
        </pc:spChg>
        <pc:spChg chg="add del mod">
          <ac:chgData name="Qiwei Wan" userId="1151a0a35c91144a" providerId="LiveId" clId="{728D1A67-F493-467B-8903-89FFCC60C8D6}" dt="2025-06-12T07:32:38.219" v="2048" actId="164"/>
          <ac:spMkLst>
            <pc:docMk/>
            <pc:sldMk cId="2022392362" sldId="259"/>
            <ac:spMk id="2064" creationId="{6C653DC4-9212-1E17-34FA-08DE799FFD6A}"/>
          </ac:spMkLst>
        </pc:spChg>
        <pc:spChg chg="add mod">
          <ac:chgData name="Qiwei Wan" userId="1151a0a35c91144a" providerId="LiveId" clId="{728D1A67-F493-467B-8903-89FFCC60C8D6}" dt="2025-06-12T07:47:40.693" v="2063" actId="14100"/>
          <ac:spMkLst>
            <pc:docMk/>
            <pc:sldMk cId="2022392362" sldId="259"/>
            <ac:spMk id="2075" creationId="{12A1FD6A-7B17-F4C6-9494-E9DD6F47B074}"/>
          </ac:spMkLst>
        </pc:spChg>
        <pc:spChg chg="add mod">
          <ac:chgData name="Qiwei Wan" userId="1151a0a35c91144a" providerId="LiveId" clId="{728D1A67-F493-467B-8903-89FFCC60C8D6}" dt="2025-06-12T07:48:50.948" v="2086" actId="14100"/>
          <ac:spMkLst>
            <pc:docMk/>
            <pc:sldMk cId="2022392362" sldId="259"/>
            <ac:spMk id="2077" creationId="{5268A025-168D-3C36-16A3-A8DAC3DC35BE}"/>
          </ac:spMkLst>
        </pc:spChg>
        <pc:spChg chg="add mod">
          <ac:chgData name="Qiwei Wan" userId="1151a0a35c91144a" providerId="LiveId" clId="{728D1A67-F493-467B-8903-89FFCC60C8D6}" dt="2025-06-12T07:50:44.096" v="2098" actId="207"/>
          <ac:spMkLst>
            <pc:docMk/>
            <pc:sldMk cId="2022392362" sldId="259"/>
            <ac:spMk id="2079" creationId="{BA95E0E8-651F-1A6E-A763-EB1D6D320704}"/>
          </ac:spMkLst>
        </pc:spChg>
        <pc:spChg chg="add mod">
          <ac:chgData name="Qiwei Wan" userId="1151a0a35c91144a" providerId="LiveId" clId="{728D1A67-F493-467B-8903-89FFCC60C8D6}" dt="2025-06-12T07:51:51.827" v="2117" actId="122"/>
          <ac:spMkLst>
            <pc:docMk/>
            <pc:sldMk cId="2022392362" sldId="259"/>
            <ac:spMk id="2081" creationId="{CEA5A72B-8FFA-3F0E-6A6B-679B8EDA496E}"/>
          </ac:spMkLst>
        </pc:spChg>
        <pc:grpChg chg="add mod">
          <ac:chgData name="Qiwei Wan" userId="1151a0a35c91144a" providerId="LiveId" clId="{728D1A67-F493-467B-8903-89FFCC60C8D6}" dt="2025-06-12T07:53:19.838" v="2131" actId="1076"/>
          <ac:grpSpMkLst>
            <pc:docMk/>
            <pc:sldMk cId="2022392362" sldId="259"/>
            <ac:grpSpMk id="32" creationId="{653385B6-21CC-D75F-AC15-E721EF010921}"/>
          </ac:grpSpMkLst>
        </pc:grpChg>
        <pc:grpChg chg="add mod">
          <ac:chgData name="Qiwei Wan" userId="1151a0a35c91144a" providerId="LiveId" clId="{728D1A67-F493-467B-8903-89FFCC60C8D6}" dt="2025-06-12T07:32:40.136" v="2049" actId="1076"/>
          <ac:grpSpMkLst>
            <pc:docMk/>
            <pc:sldMk cId="2022392362" sldId="259"/>
            <ac:grpSpMk id="2069" creationId="{55880521-DEC3-C8DB-8EAB-FFAE186DF059}"/>
          </ac:grpSpMkLst>
        </pc:grpChg>
        <pc:picChg chg="add mod ord modCrop">
          <ac:chgData name="Qiwei Wan" userId="1151a0a35c91144a" providerId="LiveId" clId="{728D1A67-F493-467B-8903-89FFCC60C8D6}" dt="2025-06-12T07:49:18.209" v="2090" actId="1076"/>
          <ac:picMkLst>
            <pc:docMk/>
            <pc:sldMk cId="2022392362" sldId="259"/>
            <ac:picMk id="8" creationId="{E382B4E0-0A81-0F57-7582-C3FA22CB8FFE}"/>
          </ac:picMkLst>
        </pc:picChg>
        <pc:picChg chg="add mod">
          <ac:chgData name="Qiwei Wan" userId="1151a0a35c91144a" providerId="LiveId" clId="{728D1A67-F493-467B-8903-89FFCC60C8D6}" dt="2025-06-12T07:53:19.838" v="2131" actId="1076"/>
          <ac:picMkLst>
            <pc:docMk/>
            <pc:sldMk cId="2022392362" sldId="259"/>
            <ac:picMk id="30" creationId="{7ED01D04-D6E3-E019-E27E-3894A7ACA0C7}"/>
          </ac:picMkLst>
        </pc:picChg>
        <pc:picChg chg="add mod">
          <ac:chgData name="Qiwei Wan" userId="1151a0a35c91144a" providerId="LiveId" clId="{728D1A67-F493-467B-8903-89FFCC60C8D6}" dt="2025-06-12T06:16:20.157" v="1322" actId="1076"/>
          <ac:picMkLst>
            <pc:docMk/>
            <pc:sldMk cId="2022392362" sldId="259"/>
            <ac:picMk id="34" creationId="{491B1577-FFC8-5931-DD06-E1BA902EA0A7}"/>
          </ac:picMkLst>
        </pc:picChg>
        <pc:picChg chg="add mod">
          <ac:chgData name="Qiwei Wan" userId="1151a0a35c91144a" providerId="LiveId" clId="{728D1A67-F493-467B-8903-89FFCC60C8D6}" dt="2025-06-12T07:47:28.627" v="2060" actId="404"/>
          <ac:picMkLst>
            <pc:docMk/>
            <pc:sldMk cId="2022392362" sldId="259"/>
            <ac:picMk id="36" creationId="{F617CCFC-0228-BF8A-0605-8B4F729D422D}"/>
          </ac:picMkLst>
        </pc:picChg>
        <pc:picChg chg="add del mod">
          <ac:chgData name="Qiwei Wan" userId="1151a0a35c91144a" providerId="LiveId" clId="{728D1A67-F493-467B-8903-89FFCC60C8D6}" dt="2025-06-12T07:48:42.811" v="2083" actId="1076"/>
          <ac:picMkLst>
            <pc:docMk/>
            <pc:sldMk cId="2022392362" sldId="259"/>
            <ac:picMk id="2050" creationId="{5C5AE662-3059-8DD9-B3EA-C18C9D1ED8FC}"/>
          </ac:picMkLst>
        </pc:picChg>
        <pc:cxnChg chg="add mod">
          <ac:chgData name="Qiwei Wan" userId="1151a0a35c91144a" providerId="LiveId" clId="{728D1A67-F493-467B-8903-89FFCC60C8D6}" dt="2025-06-12T07:58:24.061" v="2137" actId="14100"/>
          <ac:cxnSpMkLst>
            <pc:docMk/>
            <pc:sldMk cId="2022392362" sldId="259"/>
            <ac:cxnSpMk id="51" creationId="{BAAEA88C-AE5E-333C-717E-FA6E1C02A1B5}"/>
          </ac:cxnSpMkLst>
        </pc:cxnChg>
        <pc:cxnChg chg="add mod">
          <ac:chgData name="Qiwei Wan" userId="1151a0a35c91144a" providerId="LiveId" clId="{728D1A67-F493-467B-8903-89FFCC60C8D6}" dt="2025-06-12T07:48:59.418" v="2088" actId="14100"/>
          <ac:cxnSpMkLst>
            <pc:docMk/>
            <pc:sldMk cId="2022392362" sldId="259"/>
            <ac:cxnSpMk id="58" creationId="{11D8537D-B051-21FE-9569-4A5CCF6E0E9A}"/>
          </ac:cxnSpMkLst>
        </pc:cxnChg>
        <pc:cxnChg chg="add mod">
          <ac:chgData name="Qiwei Wan" userId="1151a0a35c91144a" providerId="LiveId" clId="{728D1A67-F493-467B-8903-89FFCC60C8D6}" dt="2025-06-12T07:32:45.398" v="2050" actId="14100"/>
          <ac:cxnSpMkLst>
            <pc:docMk/>
            <pc:sldMk cId="2022392362" sldId="259"/>
            <ac:cxnSpMk id="2052" creationId="{A8E22456-05F8-7702-558B-8DFC49ED9FFC}"/>
          </ac:cxnSpMkLst>
        </pc:cxnChg>
      </pc:sldChg>
      <pc:sldChg chg="add del">
        <pc:chgData name="Qiwei Wan" userId="1151a0a35c91144a" providerId="LiveId" clId="{728D1A67-F493-467B-8903-89FFCC60C8D6}" dt="2025-06-06T02:25:16.608" v="424"/>
        <pc:sldMkLst>
          <pc:docMk/>
          <pc:sldMk cId="4078356651" sldId="259"/>
        </pc:sldMkLst>
      </pc:sldChg>
      <pc:sldChg chg="addSp delSp modSp new mod">
        <pc:chgData name="Qiwei Wan" userId="1151a0a35c91144a" providerId="LiveId" clId="{728D1A67-F493-467B-8903-89FFCC60C8D6}" dt="2025-06-12T10:20:06.655" v="3239" actId="14100"/>
        <pc:sldMkLst>
          <pc:docMk/>
          <pc:sldMk cId="485965259" sldId="260"/>
        </pc:sldMkLst>
        <pc:spChg chg="add mod">
          <ac:chgData name="Qiwei Wan" userId="1151a0a35c91144a" providerId="LiveId" clId="{728D1A67-F493-467B-8903-89FFCC60C8D6}" dt="2025-06-12T09:42:21.320" v="2494" actId="255"/>
          <ac:spMkLst>
            <pc:docMk/>
            <pc:sldMk cId="485965259" sldId="260"/>
            <ac:spMk id="7" creationId="{773120AD-19FE-7824-AE96-9A8EDB499362}"/>
          </ac:spMkLst>
        </pc:spChg>
        <pc:spChg chg="add mod">
          <ac:chgData name="Qiwei Wan" userId="1151a0a35c91144a" providerId="LiveId" clId="{728D1A67-F493-467B-8903-89FFCC60C8D6}" dt="2025-06-12T10:15:49.519" v="3216" actId="1076"/>
          <ac:spMkLst>
            <pc:docMk/>
            <pc:sldMk cId="485965259" sldId="260"/>
            <ac:spMk id="8" creationId="{66F7F1C0-238C-024D-AB55-CA2BDE31999B}"/>
          </ac:spMkLst>
        </pc:spChg>
        <pc:spChg chg="add mod">
          <ac:chgData name="Qiwei Wan" userId="1151a0a35c91144a" providerId="LiveId" clId="{728D1A67-F493-467B-8903-89FFCC60C8D6}" dt="2025-06-12T10:20:06.655" v="3239" actId="14100"/>
          <ac:spMkLst>
            <pc:docMk/>
            <pc:sldMk cId="485965259" sldId="260"/>
            <ac:spMk id="9" creationId="{AB68F749-5336-1CEB-ECBC-308104E09CA6}"/>
          </ac:spMkLst>
        </pc:spChg>
        <pc:spChg chg="add mod">
          <ac:chgData name="Qiwei Wan" userId="1151a0a35c91144a" providerId="LiveId" clId="{728D1A67-F493-467B-8903-89FFCC60C8D6}" dt="2025-06-12T09:42:21.320" v="2494" actId="255"/>
          <ac:spMkLst>
            <pc:docMk/>
            <pc:sldMk cId="485965259" sldId="260"/>
            <ac:spMk id="18" creationId="{BF1077F6-7341-18E8-DD5B-A5C64C03ECB0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19" creationId="{D0BE9AA2-2377-306F-9AAE-A575AFAAB708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22" creationId="{4B90075E-83F1-5F8D-4B40-3F6EC64A3731}"/>
          </ac:spMkLst>
        </pc:spChg>
        <pc:spChg chg="add mod">
          <ac:chgData name="Qiwei Wan" userId="1151a0a35c91144a" providerId="LiveId" clId="{728D1A67-F493-467B-8903-89FFCC60C8D6}" dt="2025-06-12T09:56:12.788" v="2786" actId="1076"/>
          <ac:spMkLst>
            <pc:docMk/>
            <pc:sldMk cId="485965259" sldId="260"/>
            <ac:spMk id="23" creationId="{9605974C-D059-F18D-CE99-05C0DC86B279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24" creationId="{20FF0C30-2164-7C01-0230-0FD1AC947884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25" creationId="{2DB3DAA4-1DC9-3F57-9C91-9F86FCADFED9}"/>
          </ac:spMkLst>
        </pc:spChg>
        <pc:spChg chg="add mod">
          <ac:chgData name="Qiwei Wan" userId="1151a0a35c91144a" providerId="LiveId" clId="{728D1A67-F493-467B-8903-89FFCC60C8D6}" dt="2025-06-12T09:34:29.539" v="2365" actId="208"/>
          <ac:spMkLst>
            <pc:docMk/>
            <pc:sldMk cId="485965259" sldId="260"/>
            <ac:spMk id="26" creationId="{8D7D96D6-C481-CD60-8D81-255693CA5E44}"/>
          </ac:spMkLst>
        </pc:spChg>
        <pc:spChg chg="add mod">
          <ac:chgData name="Qiwei Wan" userId="1151a0a35c91144a" providerId="LiveId" clId="{728D1A67-F493-467B-8903-89FFCC60C8D6}" dt="2025-06-12T09:42:21.320" v="2494" actId="255"/>
          <ac:spMkLst>
            <pc:docMk/>
            <pc:sldMk cId="485965259" sldId="260"/>
            <ac:spMk id="27" creationId="{09D997FE-093C-163C-D676-A4141CE3710D}"/>
          </ac:spMkLst>
        </pc:spChg>
        <pc:spChg chg="add mod">
          <ac:chgData name="Qiwei Wan" userId="1151a0a35c91144a" providerId="LiveId" clId="{728D1A67-F493-467B-8903-89FFCC60C8D6}" dt="2025-06-12T09:42:21.320" v="2494" actId="255"/>
          <ac:spMkLst>
            <pc:docMk/>
            <pc:sldMk cId="485965259" sldId="260"/>
            <ac:spMk id="30" creationId="{8BDEB9A9-4F8A-F759-8D23-9B54DE04393E}"/>
          </ac:spMkLst>
        </pc:spChg>
        <pc:spChg chg="add mod">
          <ac:chgData name="Qiwei Wan" userId="1151a0a35c91144a" providerId="LiveId" clId="{728D1A67-F493-467B-8903-89FFCC60C8D6}" dt="2025-06-12T10:01:55.842" v="2874" actId="113"/>
          <ac:spMkLst>
            <pc:docMk/>
            <pc:sldMk cId="485965259" sldId="260"/>
            <ac:spMk id="34" creationId="{85D0C362-DD21-98C7-BDE6-8E746118210E}"/>
          </ac:spMkLst>
        </pc:spChg>
        <pc:spChg chg="add del mod ord">
          <ac:chgData name="Qiwei Wan" userId="1151a0a35c91144a" providerId="LiveId" clId="{728D1A67-F493-467B-8903-89FFCC60C8D6}" dt="2025-06-12T10:11:11.669" v="3129" actId="166"/>
          <ac:spMkLst>
            <pc:docMk/>
            <pc:sldMk cId="485965259" sldId="260"/>
            <ac:spMk id="35" creationId="{3A949390-0A90-6CE2-3364-0D5477E8BCE6}"/>
          </ac:spMkLst>
        </pc:spChg>
        <pc:spChg chg="add mod">
          <ac:chgData name="Qiwei Wan" userId="1151a0a35c91144a" providerId="LiveId" clId="{728D1A67-F493-467B-8903-89FFCC60C8D6}" dt="2025-06-12T10:07:09.571" v="3063" actId="1076"/>
          <ac:spMkLst>
            <pc:docMk/>
            <pc:sldMk cId="485965259" sldId="260"/>
            <ac:spMk id="37" creationId="{EA4C9959-C034-B430-8C1F-D02D32D627B7}"/>
          </ac:spMkLst>
        </pc:spChg>
        <pc:spChg chg="add mod ord">
          <ac:chgData name="Qiwei Wan" userId="1151a0a35c91144a" providerId="LiveId" clId="{728D1A67-F493-467B-8903-89FFCC60C8D6}" dt="2025-06-12T10:12:12.005" v="3146" actId="1076"/>
          <ac:spMkLst>
            <pc:docMk/>
            <pc:sldMk cId="485965259" sldId="260"/>
            <ac:spMk id="42" creationId="{F3FD5BA1-850A-9A9E-D43E-BFD9E060AD4B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49" creationId="{F6C38674-22A7-E1D2-3B12-8FC2424D3E29}"/>
          </ac:spMkLst>
        </pc:spChg>
        <pc:spChg chg="add mod">
          <ac:chgData name="Qiwei Wan" userId="1151a0a35c91144a" providerId="LiveId" clId="{728D1A67-F493-467B-8903-89FFCC60C8D6}" dt="2025-06-12T10:06:45.522" v="3016" actId="1038"/>
          <ac:spMkLst>
            <pc:docMk/>
            <pc:sldMk cId="485965259" sldId="260"/>
            <ac:spMk id="50" creationId="{98893D4A-F126-A198-3A08-B781AE356750}"/>
          </ac:spMkLst>
        </pc:spChg>
        <pc:spChg chg="add mod">
          <ac:chgData name="Qiwei Wan" userId="1151a0a35c91144a" providerId="LiveId" clId="{728D1A67-F493-467B-8903-89FFCC60C8D6}" dt="2025-06-12T10:06:57.061" v="3059" actId="164"/>
          <ac:spMkLst>
            <pc:docMk/>
            <pc:sldMk cId="485965259" sldId="260"/>
            <ac:spMk id="56" creationId="{D95D0B50-8EC0-3947-3703-4D9E068E025B}"/>
          </ac:spMkLst>
        </pc:spChg>
        <pc:spChg chg="add mod">
          <ac:chgData name="Qiwei Wan" userId="1151a0a35c91144a" providerId="LiveId" clId="{728D1A67-F493-467B-8903-89FFCC60C8D6}" dt="2025-06-12T10:07:01.884" v="3060" actId="1076"/>
          <ac:spMkLst>
            <pc:docMk/>
            <pc:sldMk cId="485965259" sldId="260"/>
            <ac:spMk id="57" creationId="{72BBA268-6B8D-CA60-B21F-A84BE69915D5}"/>
          </ac:spMkLst>
        </pc:spChg>
        <pc:spChg chg="add mod">
          <ac:chgData name="Qiwei Wan" userId="1151a0a35c91144a" providerId="LiveId" clId="{728D1A67-F493-467B-8903-89FFCC60C8D6}" dt="2025-06-12T10:06:45.522" v="3016" actId="1038"/>
          <ac:spMkLst>
            <pc:docMk/>
            <pc:sldMk cId="485965259" sldId="260"/>
            <ac:spMk id="58" creationId="{320866AD-45E7-2B40-59C8-04078077293F}"/>
          </ac:spMkLst>
        </pc:spChg>
        <pc:spChg chg="add mod">
          <ac:chgData name="Qiwei Wan" userId="1151a0a35c91144a" providerId="LiveId" clId="{728D1A67-F493-467B-8903-89FFCC60C8D6}" dt="2025-06-12T09:53:03.882" v="2608" actId="1076"/>
          <ac:spMkLst>
            <pc:docMk/>
            <pc:sldMk cId="485965259" sldId="260"/>
            <ac:spMk id="59" creationId="{B4DBE4B5-F14D-A854-6F98-8D80D841BD65}"/>
          </ac:spMkLst>
        </pc:spChg>
        <pc:spChg chg="add mod ord">
          <ac:chgData name="Qiwei Wan" userId="1151a0a35c91144a" providerId="LiveId" clId="{728D1A67-F493-467B-8903-89FFCC60C8D6}" dt="2025-06-12T10:12:16.287" v="3147" actId="1076"/>
          <ac:spMkLst>
            <pc:docMk/>
            <pc:sldMk cId="485965259" sldId="260"/>
            <ac:spMk id="62" creationId="{4BB208F1-3BE2-3E6A-5A63-6D10D9A26B42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63" creationId="{147D42BE-2396-214D-FBEE-FDFCCBF2D41D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3075" creationId="{05E6D6E9-B82A-7D9A-2B41-4F584A8A9604}"/>
          </ac:spMkLst>
        </pc:spChg>
        <pc:spChg chg="add mod">
          <ac:chgData name="Qiwei Wan" userId="1151a0a35c91144a" providerId="LiveId" clId="{728D1A67-F493-467B-8903-89FFCC60C8D6}" dt="2025-06-12T09:59:49.289" v="2860" actId="1076"/>
          <ac:spMkLst>
            <pc:docMk/>
            <pc:sldMk cId="485965259" sldId="260"/>
            <ac:spMk id="3079" creationId="{605F3F36-1302-88E7-6F56-0F83F19F1A5F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3084" creationId="{77E946EC-4CD8-E688-9FE6-E1D7DA68BE8F}"/>
          </ac:spMkLst>
        </pc:spChg>
        <pc:spChg chg="add mod">
          <ac:chgData name="Qiwei Wan" userId="1151a0a35c91144a" providerId="LiveId" clId="{728D1A67-F493-467B-8903-89FFCC60C8D6}" dt="2025-06-12T10:10:10.201" v="3098" actId="14100"/>
          <ac:spMkLst>
            <pc:docMk/>
            <pc:sldMk cId="485965259" sldId="260"/>
            <ac:spMk id="3093" creationId="{B835A340-19E1-13EE-150E-B1146A8C7CFA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3095" creationId="{FB4DE769-CC28-D9A1-E250-E54086F24196}"/>
          </ac:spMkLst>
        </pc:spChg>
        <pc:spChg chg="add mod topLvl">
          <ac:chgData name="Qiwei Wan" userId="1151a0a35c91144a" providerId="LiveId" clId="{728D1A67-F493-467B-8903-89FFCC60C8D6}" dt="2025-06-12T10:19:31.396" v="3236" actId="165"/>
          <ac:spMkLst>
            <pc:docMk/>
            <pc:sldMk cId="485965259" sldId="260"/>
            <ac:spMk id="3096" creationId="{F807E0F0-B521-9165-68AC-27953B814613}"/>
          </ac:spMkLst>
        </pc:spChg>
        <pc:spChg chg="add mod">
          <ac:chgData name="Qiwei Wan" userId="1151a0a35c91144a" providerId="LiveId" clId="{728D1A67-F493-467B-8903-89FFCC60C8D6}" dt="2025-06-12T10:13:46.537" v="3181" actId="207"/>
          <ac:spMkLst>
            <pc:docMk/>
            <pc:sldMk cId="485965259" sldId="260"/>
            <ac:spMk id="3097" creationId="{7BB35986-9028-0632-077D-842FE662F906}"/>
          </ac:spMkLst>
        </pc:spChg>
        <pc:spChg chg="add mod">
          <ac:chgData name="Qiwei Wan" userId="1151a0a35c91144a" providerId="LiveId" clId="{728D1A67-F493-467B-8903-89FFCC60C8D6}" dt="2025-06-12T10:15:26.913" v="3211" actId="1076"/>
          <ac:spMkLst>
            <pc:docMk/>
            <pc:sldMk cId="485965259" sldId="260"/>
            <ac:spMk id="3100" creationId="{1F3329A4-9D66-CA9C-5359-415BE6C1739C}"/>
          </ac:spMkLst>
        </pc:spChg>
        <pc:grpChg chg="add mod">
          <ac:chgData name="Qiwei Wan" userId="1151a0a35c91144a" providerId="LiveId" clId="{728D1A67-F493-467B-8903-89FFCC60C8D6}" dt="2025-06-12T10:06:57.061" v="3059" actId="164"/>
          <ac:grpSpMkLst>
            <pc:docMk/>
            <pc:sldMk cId="485965259" sldId="260"/>
            <ac:grpSpMk id="3087" creationId="{31A5AD1B-1BD5-A189-A092-4508B3F9CDAB}"/>
          </ac:grpSpMkLst>
        </pc:grpChg>
        <pc:picChg chg="add mod">
          <ac:chgData name="Qiwei Wan" userId="1151a0a35c91144a" providerId="LiveId" clId="{728D1A67-F493-467B-8903-89FFCC60C8D6}" dt="2025-06-12T09:23:16.682" v="2215" actId="1076"/>
          <ac:picMkLst>
            <pc:docMk/>
            <pc:sldMk cId="485965259" sldId="260"/>
            <ac:picMk id="17" creationId="{F620EDA3-AB78-2D45-1457-F3A5AF96C794}"/>
          </ac:picMkLst>
        </pc:picChg>
        <pc:picChg chg="add mod">
          <ac:chgData name="Qiwei Wan" userId="1151a0a35c91144a" providerId="LiveId" clId="{728D1A67-F493-467B-8903-89FFCC60C8D6}" dt="2025-06-12T09:25:51.693" v="2254" actId="1036"/>
          <ac:picMkLst>
            <pc:docMk/>
            <pc:sldMk cId="485965259" sldId="260"/>
            <ac:picMk id="20" creationId="{80A8E22F-9FF5-F42B-7CD5-42B6B3BF86BB}"/>
          </ac:picMkLst>
        </pc:picChg>
        <pc:picChg chg="add mod">
          <ac:chgData name="Qiwei Wan" userId="1151a0a35c91144a" providerId="LiveId" clId="{728D1A67-F493-467B-8903-89FFCC60C8D6}" dt="2025-06-12T10:19:53.724" v="3238" actId="732"/>
          <ac:picMkLst>
            <pc:docMk/>
            <pc:sldMk cId="485965259" sldId="260"/>
            <ac:picMk id="3078" creationId="{79694D78-BEE4-34E1-A99F-B3F622CF6110}"/>
          </ac:picMkLst>
        </pc:picChg>
        <pc:picChg chg="add mod">
          <ac:chgData name="Qiwei Wan" userId="1151a0a35c91144a" providerId="LiveId" clId="{728D1A67-F493-467B-8903-89FFCC60C8D6}" dt="2025-06-12T10:12:05.607" v="3144" actId="14100"/>
          <ac:picMkLst>
            <pc:docMk/>
            <pc:sldMk cId="485965259" sldId="260"/>
            <ac:picMk id="3086" creationId="{F6CF2D1B-ABDC-0012-E881-A855C5DA96FF}"/>
          </ac:picMkLst>
        </pc:picChg>
        <pc:picChg chg="add mod">
          <ac:chgData name="Qiwei Wan" userId="1151a0a35c91144a" providerId="LiveId" clId="{728D1A67-F493-467B-8903-89FFCC60C8D6}" dt="2025-06-12T10:12:09.386" v="3145" actId="14100"/>
          <ac:picMkLst>
            <pc:docMk/>
            <pc:sldMk cId="485965259" sldId="260"/>
            <ac:picMk id="3094" creationId="{2A734A37-8B6A-35AA-4639-5D7517EB66B8}"/>
          </ac:picMkLst>
        </pc:picChg>
        <pc:cxnChg chg="add mod">
          <ac:chgData name="Qiwei Wan" userId="1151a0a35c91144a" providerId="LiveId" clId="{728D1A67-F493-467B-8903-89FFCC60C8D6}" dt="2025-06-12T10:16:24.416" v="3227" actId="14100"/>
          <ac:cxnSpMkLst>
            <pc:docMk/>
            <pc:sldMk cId="485965259" sldId="260"/>
            <ac:cxnSpMk id="11" creationId="{AEFC75D9-79BA-C911-DA85-35D23AB8F391}"/>
          </ac:cxnSpMkLst>
        </pc:cxnChg>
        <pc:cxnChg chg="add mod">
          <ac:chgData name="Qiwei Wan" userId="1151a0a35c91144a" providerId="LiveId" clId="{728D1A67-F493-467B-8903-89FFCC60C8D6}" dt="2025-06-12T10:18:19.754" v="3235" actId="14100"/>
          <ac:cxnSpMkLst>
            <pc:docMk/>
            <pc:sldMk cId="485965259" sldId="260"/>
            <ac:cxnSpMk id="12" creationId="{76AF132E-FF91-C72E-F7CD-4B838C02E323}"/>
          </ac:cxnSpMkLst>
        </pc:cxnChg>
        <pc:cxnChg chg="add mod ord">
          <ac:chgData name="Qiwei Wan" userId="1151a0a35c91144a" providerId="LiveId" clId="{728D1A67-F493-467B-8903-89FFCC60C8D6}" dt="2025-06-12T09:45:42.793" v="2568" actId="14100"/>
          <ac:cxnSpMkLst>
            <pc:docMk/>
            <pc:sldMk cId="485965259" sldId="260"/>
            <ac:cxnSpMk id="32" creationId="{7F7E01D1-337C-B606-7BF2-F5DD89110BAD}"/>
          </ac:cxnSpMkLst>
        </pc:cxnChg>
        <pc:cxnChg chg="add mod">
          <ac:chgData name="Qiwei Wan" userId="1151a0a35c91144a" providerId="LiveId" clId="{728D1A67-F493-467B-8903-89FFCC60C8D6}" dt="2025-06-12T10:16:58.471" v="3230" actId="14100"/>
          <ac:cxnSpMkLst>
            <pc:docMk/>
            <pc:sldMk cId="485965259" sldId="260"/>
            <ac:cxnSpMk id="33" creationId="{54B0122C-8345-A58A-AD8C-67EB27065289}"/>
          </ac:cxnSpMkLst>
        </pc:cxnChg>
        <pc:cxnChg chg="add mod">
          <ac:chgData name="Qiwei Wan" userId="1151a0a35c91144a" providerId="LiveId" clId="{728D1A67-F493-467B-8903-89FFCC60C8D6}" dt="2025-06-12T09:40:18.939" v="2465" actId="14100"/>
          <ac:cxnSpMkLst>
            <pc:docMk/>
            <pc:sldMk cId="485965259" sldId="260"/>
            <ac:cxnSpMk id="38" creationId="{C4DA272F-FF32-D957-2C05-33DE67900E94}"/>
          </ac:cxnSpMkLst>
        </pc:cxnChg>
        <pc:cxnChg chg="add mod">
          <ac:chgData name="Qiwei Wan" userId="1151a0a35c91144a" providerId="LiveId" clId="{728D1A67-F493-467B-8903-89FFCC60C8D6}" dt="2025-06-12T10:17:03.502" v="3231" actId="14100"/>
          <ac:cxnSpMkLst>
            <pc:docMk/>
            <pc:sldMk cId="485965259" sldId="260"/>
            <ac:cxnSpMk id="43" creationId="{C9C41ED7-8684-254D-B1B0-5A6CA401F242}"/>
          </ac:cxnSpMkLst>
        </pc:cxnChg>
        <pc:cxnChg chg="add mod">
          <ac:chgData name="Qiwei Wan" userId="1151a0a35c91144a" providerId="LiveId" clId="{728D1A67-F493-467B-8903-89FFCC60C8D6}" dt="2025-06-12T09:44:22.290" v="2535" actId="14100"/>
          <ac:cxnSpMkLst>
            <pc:docMk/>
            <pc:sldMk cId="485965259" sldId="260"/>
            <ac:cxnSpMk id="46" creationId="{62D7187A-607F-7EFC-BF85-0923AF48699A}"/>
          </ac:cxnSpMkLst>
        </pc:cxnChg>
        <pc:cxnChg chg="add mod">
          <ac:chgData name="Qiwei Wan" userId="1151a0a35c91144a" providerId="LiveId" clId="{728D1A67-F493-467B-8903-89FFCC60C8D6}" dt="2025-06-12T10:06:57.061" v="3059" actId="164"/>
          <ac:cxnSpMkLst>
            <pc:docMk/>
            <pc:sldMk cId="485965259" sldId="260"/>
            <ac:cxnSpMk id="55" creationId="{D4EC2252-6D45-04A9-FA46-945D47D3F890}"/>
          </ac:cxnSpMkLst>
        </pc:cxnChg>
        <pc:cxnChg chg="add mod">
          <ac:chgData name="Qiwei Wan" userId="1151a0a35c91144a" providerId="LiveId" clId="{728D1A67-F493-467B-8903-89FFCC60C8D6}" dt="2025-06-12T09:59:33.327" v="2856" actId="208"/>
          <ac:cxnSpMkLst>
            <pc:docMk/>
            <pc:sldMk cId="485965259" sldId="260"/>
            <ac:cxnSpMk id="3073" creationId="{95B77330-766E-B85C-3FE2-02657842EABE}"/>
          </ac:cxnSpMkLst>
        </pc:cxnChg>
        <pc:cxnChg chg="add mod">
          <ac:chgData name="Qiwei Wan" userId="1151a0a35c91144a" providerId="LiveId" clId="{728D1A67-F493-467B-8903-89FFCC60C8D6}" dt="2025-06-12T09:59:40.857" v="2858" actId="1076"/>
          <ac:cxnSpMkLst>
            <pc:docMk/>
            <pc:sldMk cId="485965259" sldId="260"/>
            <ac:cxnSpMk id="3077" creationId="{6D8358DA-A647-FDA6-AE37-3937BC7C092E}"/>
          </ac:cxnSpMkLst>
        </pc:cxnChg>
        <pc:cxnChg chg="add mod">
          <ac:chgData name="Qiwei Wan" userId="1151a0a35c91144a" providerId="LiveId" clId="{728D1A67-F493-467B-8903-89FFCC60C8D6}" dt="2025-06-12T09:59:49.289" v="2860" actId="1076"/>
          <ac:cxnSpMkLst>
            <pc:docMk/>
            <pc:sldMk cId="485965259" sldId="260"/>
            <ac:cxnSpMk id="3080" creationId="{1E360219-B1D5-823D-3A81-C9D635E3CB00}"/>
          </ac:cxnSpMkLst>
        </pc:cxnChg>
        <pc:cxnChg chg="add mod">
          <ac:chgData name="Qiwei Wan" userId="1151a0a35c91144a" providerId="LiveId" clId="{728D1A67-F493-467B-8903-89FFCC60C8D6}" dt="2025-06-12T10:14:42.162" v="3193" actId="208"/>
          <ac:cxnSpMkLst>
            <pc:docMk/>
            <pc:sldMk cId="485965259" sldId="260"/>
            <ac:cxnSpMk id="3099" creationId="{0594F64C-B3E7-4962-5497-BFE50ACF5B86}"/>
          </ac:cxnSpMkLst>
        </pc:cxnChg>
      </pc:sldChg>
      <pc:sldChg chg="addSp delSp modSp new mod">
        <pc:chgData name="Qiwei Wan" userId="1151a0a35c91144a" providerId="LiveId" clId="{728D1A67-F493-467B-8903-89FFCC60C8D6}" dt="2025-06-12T10:05:59.030" v="2926" actId="732"/>
        <pc:sldMkLst>
          <pc:docMk/>
          <pc:sldMk cId="2312289444" sldId="261"/>
        </pc:sldMkLst>
        <pc:picChg chg="add mod">
          <ac:chgData name="Qiwei Wan" userId="1151a0a35c91144a" providerId="LiveId" clId="{728D1A67-F493-467B-8903-89FFCC60C8D6}" dt="2025-06-12T09:25:04.513" v="2235" actId="732"/>
          <ac:picMkLst>
            <pc:docMk/>
            <pc:sldMk cId="2312289444" sldId="261"/>
            <ac:picMk id="4" creationId="{E025F0CA-CC26-6C80-FB7F-68585F4EF6C6}"/>
          </ac:picMkLst>
        </pc:picChg>
        <pc:picChg chg="add mod">
          <ac:chgData name="Qiwei Wan" userId="1151a0a35c91144a" providerId="LiveId" clId="{728D1A67-F493-467B-8903-89FFCC60C8D6}" dt="2025-06-12T10:05:59.030" v="2926" actId="732"/>
          <ac:picMkLst>
            <pc:docMk/>
            <pc:sldMk cId="2312289444" sldId="261"/>
            <ac:picMk id="4098" creationId="{6E45A7C8-1DAE-6A56-6B5C-37BD6A3EE759}"/>
          </ac:picMkLst>
        </pc:picChg>
      </pc:sldChg>
      <pc:sldChg chg="addSp delSp modSp new mod">
        <pc:chgData name="Qiwei Wan" userId="1151a0a35c91144a" providerId="LiveId" clId="{728D1A67-F493-467B-8903-89FFCC60C8D6}" dt="2025-06-13T07:32:25.332" v="3609" actId="403"/>
        <pc:sldMkLst>
          <pc:docMk/>
          <pc:sldMk cId="144896383" sldId="262"/>
        </pc:sldMkLst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4" creationId="{993712AF-FA4D-3581-5BD3-90C52226FB80}"/>
          </ac:spMkLst>
        </pc:spChg>
        <pc:spChg chg="add mod">
          <ac:chgData name="Qiwei Wan" userId="1151a0a35c91144a" providerId="LiveId" clId="{728D1A67-F493-467B-8903-89FFCC60C8D6}" dt="2025-06-13T06:37:10.782" v="3304" actId="207"/>
          <ac:spMkLst>
            <pc:docMk/>
            <pc:sldMk cId="144896383" sldId="262"/>
            <ac:spMk id="5" creationId="{ED73697E-2582-957A-0B4A-F9274A99C708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6" creationId="{C4B71681-B341-FB26-FC32-BFF7E6717EC0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7" creationId="{A30E36AB-D67D-9D40-4A84-9E1C184E179D}"/>
          </ac:spMkLst>
        </pc:spChg>
        <pc:spChg chg="add mod">
          <ac:chgData name="Qiwei Wan" userId="1151a0a35c91144a" providerId="LiveId" clId="{728D1A67-F493-467B-8903-89FFCC60C8D6}" dt="2025-06-13T07:32:25.332" v="3609" actId="403"/>
          <ac:spMkLst>
            <pc:docMk/>
            <pc:sldMk cId="144896383" sldId="262"/>
            <ac:spMk id="10" creationId="{3E809C6A-77B3-EC18-FEA6-82468DBC88DE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11" creationId="{DF067578-254E-A147-496B-2862355B0E93}"/>
          </ac:spMkLst>
        </pc:spChg>
        <pc:spChg chg="add mod">
          <ac:chgData name="Qiwei Wan" userId="1151a0a35c91144a" providerId="LiveId" clId="{728D1A67-F493-467B-8903-89FFCC60C8D6}" dt="2025-06-13T07:21:56.334" v="3563" actId="14100"/>
          <ac:spMkLst>
            <pc:docMk/>
            <pc:sldMk cId="144896383" sldId="262"/>
            <ac:spMk id="12" creationId="{4AE14DA5-2A06-2AD9-F8DC-2AE818D7516E}"/>
          </ac:spMkLst>
        </pc:spChg>
        <pc:spChg chg="add mod">
          <ac:chgData name="Qiwei Wan" userId="1151a0a35c91144a" providerId="LiveId" clId="{728D1A67-F493-467B-8903-89FFCC60C8D6}" dt="2025-06-13T07:13:06.919" v="3430" actId="207"/>
          <ac:spMkLst>
            <pc:docMk/>
            <pc:sldMk cId="144896383" sldId="262"/>
            <ac:spMk id="13" creationId="{FD0A38DC-B8EC-FB74-8D4E-2BD6F8D268F7}"/>
          </ac:spMkLst>
        </pc:spChg>
        <pc:spChg chg="add mod">
          <ac:chgData name="Qiwei Wan" userId="1151a0a35c91144a" providerId="LiveId" clId="{728D1A67-F493-467B-8903-89FFCC60C8D6}" dt="2025-06-13T07:29:57.002" v="3603" actId="207"/>
          <ac:spMkLst>
            <pc:docMk/>
            <pc:sldMk cId="144896383" sldId="262"/>
            <ac:spMk id="14" creationId="{4F65672F-04FB-DD39-3265-3FB9C42FDB68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15" creationId="{A7955E41-78DB-8C07-573C-AACDE145EA99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16" creationId="{C0AF3ABB-0503-79DB-B902-CEC8A3B4E30F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17" creationId="{F3BF4F34-F0C7-4142-6D12-B900508D9045}"/>
          </ac:spMkLst>
        </pc:spChg>
        <pc:spChg chg="add mod">
          <ac:chgData name="Qiwei Wan" userId="1151a0a35c91144a" providerId="LiveId" clId="{728D1A67-F493-467B-8903-89FFCC60C8D6}" dt="2025-06-13T07:28:25.064" v="3598" actId="732"/>
          <ac:spMkLst>
            <pc:docMk/>
            <pc:sldMk cId="144896383" sldId="262"/>
            <ac:spMk id="18" creationId="{E8B8632E-FC5A-62CD-7DFD-066733528084}"/>
          </ac:spMkLst>
        </pc:spChg>
        <pc:spChg chg="add mod">
          <ac:chgData name="Qiwei Wan" userId="1151a0a35c91144a" providerId="LiveId" clId="{728D1A67-F493-467B-8903-89FFCC60C8D6}" dt="2025-06-13T07:31:16.624" v="3606" actId="20577"/>
          <ac:spMkLst>
            <pc:docMk/>
            <pc:sldMk cId="144896383" sldId="262"/>
            <ac:spMk id="19" creationId="{FD9CF0DC-C846-E068-1943-2211DB1D76A4}"/>
          </ac:spMkLst>
        </pc:spChg>
        <pc:spChg chg="add mod">
          <ac:chgData name="Qiwei Wan" userId="1151a0a35c91144a" providerId="LiveId" clId="{728D1A67-F493-467B-8903-89FFCC60C8D6}" dt="2025-06-13T07:30:07.264" v="3604" actId="164"/>
          <ac:spMkLst>
            <pc:docMk/>
            <pc:sldMk cId="144896383" sldId="262"/>
            <ac:spMk id="21" creationId="{00E3467D-CA9B-2710-DB78-A50A320B40EA}"/>
          </ac:spMkLst>
        </pc:spChg>
        <pc:spChg chg="add mod">
          <ac:chgData name="Qiwei Wan" userId="1151a0a35c91144a" providerId="LiveId" clId="{728D1A67-F493-467B-8903-89FFCC60C8D6}" dt="2025-06-13T07:30:07.264" v="3604" actId="164"/>
          <ac:spMkLst>
            <pc:docMk/>
            <pc:sldMk cId="144896383" sldId="262"/>
            <ac:spMk id="22" creationId="{2B2A9A21-B61C-1FB2-360D-07EB09CDFE41}"/>
          </ac:spMkLst>
        </pc:spChg>
        <pc:spChg chg="add mod">
          <ac:chgData name="Qiwei Wan" userId="1151a0a35c91144a" providerId="LiveId" clId="{728D1A67-F493-467B-8903-89FFCC60C8D6}" dt="2025-06-13T07:30:07.264" v="3604" actId="164"/>
          <ac:spMkLst>
            <pc:docMk/>
            <pc:sldMk cId="144896383" sldId="262"/>
            <ac:spMk id="23" creationId="{E0F26727-5498-0B0B-2AFF-A33141B68D45}"/>
          </ac:spMkLst>
        </pc:spChg>
        <pc:grpChg chg="mod">
          <ac:chgData name="Qiwei Wan" userId="1151a0a35c91144a" providerId="LiveId" clId="{728D1A67-F493-467B-8903-89FFCC60C8D6}" dt="2025-06-13T07:30:07.264" v="3604" actId="164"/>
          <ac:grpSpMkLst>
            <pc:docMk/>
            <pc:sldMk cId="144896383" sldId="262"/>
            <ac:grpSpMk id="20" creationId="{D1111FBF-D489-97A6-1BB0-87E6BB8753FE}"/>
          </ac:grpSpMkLst>
        </pc:grpChg>
        <pc:grpChg chg="add mod">
          <ac:chgData name="Qiwei Wan" userId="1151a0a35c91144a" providerId="LiveId" clId="{728D1A67-F493-467B-8903-89FFCC60C8D6}" dt="2025-06-13T07:30:07.264" v="3604" actId="164"/>
          <ac:grpSpMkLst>
            <pc:docMk/>
            <pc:sldMk cId="144896383" sldId="262"/>
            <ac:grpSpMk id="31" creationId="{FFDEA711-7AE0-FBBB-D6F4-580537641FDE}"/>
          </ac:grpSpMkLst>
        </pc:grpChg>
        <pc:picChg chg="add mod">
          <ac:chgData name="Qiwei Wan" userId="1151a0a35c91144a" providerId="LiveId" clId="{728D1A67-F493-467B-8903-89FFCC60C8D6}" dt="2025-06-13T07:13:08.686" v="3432" actId="1076"/>
          <ac:picMkLst>
            <pc:docMk/>
            <pc:sldMk cId="144896383" sldId="262"/>
            <ac:picMk id="5122" creationId="{060634F9-C034-AFC5-A449-BEF11860870A}"/>
          </ac:picMkLst>
        </pc:picChg>
        <pc:cxnChg chg="add mod">
          <ac:chgData name="Qiwei Wan" userId="1151a0a35c91144a" providerId="LiveId" clId="{728D1A67-F493-467B-8903-89FFCC60C8D6}" dt="2025-06-13T07:30:07.264" v="3604" actId="164"/>
          <ac:cxnSpMkLst>
            <pc:docMk/>
            <pc:sldMk cId="144896383" sldId="262"/>
            <ac:cxnSpMk id="25" creationId="{C66414C7-B870-EB92-F352-C300CE9CCBDD}"/>
          </ac:cxnSpMkLst>
        </pc:cxnChg>
        <pc:cxnChg chg="add mod">
          <ac:chgData name="Qiwei Wan" userId="1151a0a35c91144a" providerId="LiveId" clId="{728D1A67-F493-467B-8903-89FFCC60C8D6}" dt="2025-06-13T07:30:07.264" v="3604" actId="164"/>
          <ac:cxnSpMkLst>
            <pc:docMk/>
            <pc:sldMk cId="144896383" sldId="262"/>
            <ac:cxnSpMk id="26" creationId="{F1257BD7-0275-E73C-73D3-945271932C12}"/>
          </ac:cxnSpMkLst>
        </pc:cxnChg>
        <pc:cxnChg chg="add mod">
          <ac:chgData name="Qiwei Wan" userId="1151a0a35c91144a" providerId="LiveId" clId="{728D1A67-F493-467B-8903-89FFCC60C8D6}" dt="2025-06-13T07:30:07.264" v="3604" actId="164"/>
          <ac:cxnSpMkLst>
            <pc:docMk/>
            <pc:sldMk cId="144896383" sldId="262"/>
            <ac:cxnSpMk id="28" creationId="{544F4996-F279-BCF6-B656-81F1A96CAAA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1E28152-BFA2-47FE-8732-DEC6FD029C5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CA837BC-2594-43DA-B6F8-2591640F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99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837BC-2594-43DA-B6F8-2591640FBB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0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5A8222-1B26-027D-37B4-A0A18F0C8500}"/>
              </a:ext>
            </a:extLst>
          </p:cNvPr>
          <p:cNvGrpSpPr/>
          <p:nvPr/>
        </p:nvGrpSpPr>
        <p:grpSpPr>
          <a:xfrm>
            <a:off x="683623" y="-17417"/>
            <a:ext cx="10817345" cy="6875417"/>
            <a:chOff x="683623" y="-17417"/>
            <a:chExt cx="10817345" cy="68754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EA25D8-87C3-F15D-AE12-7B8FE8F7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1" y="0"/>
              <a:ext cx="10809937" cy="6858000"/>
            </a:xfrm>
            <a:prstGeom prst="rect">
              <a:avLst/>
            </a:prstGeom>
          </p:spPr>
        </p:pic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35F0492-0050-409C-307A-1830F2271E0A}"/>
                </a:ext>
              </a:extLst>
            </p:cNvPr>
            <p:cNvSpPr/>
            <p:nvPr/>
          </p:nvSpPr>
          <p:spPr>
            <a:xfrm>
              <a:off x="5815584" y="-4064"/>
              <a:ext cx="5669280" cy="6835648"/>
            </a:xfrm>
            <a:custGeom>
              <a:avLst/>
              <a:gdLst>
                <a:gd name="connsiteX0" fmla="*/ 0 w 5669280"/>
                <a:gd name="connsiteY0" fmla="*/ 0 h 6835648"/>
                <a:gd name="connsiteX1" fmla="*/ 471424 w 5669280"/>
                <a:gd name="connsiteY1" fmla="*/ 2080768 h 6835648"/>
                <a:gd name="connsiteX2" fmla="*/ 1345184 w 5669280"/>
                <a:gd name="connsiteY2" fmla="*/ 2519680 h 6835648"/>
                <a:gd name="connsiteX3" fmla="*/ 1519936 w 5669280"/>
                <a:gd name="connsiteY3" fmla="*/ 3405632 h 6835648"/>
                <a:gd name="connsiteX4" fmla="*/ 1471168 w 5669280"/>
                <a:gd name="connsiteY4" fmla="*/ 3726688 h 6835648"/>
                <a:gd name="connsiteX5" fmla="*/ 1044448 w 5669280"/>
                <a:gd name="connsiteY5" fmla="*/ 4470400 h 6835648"/>
                <a:gd name="connsiteX6" fmla="*/ 1633728 w 5669280"/>
                <a:gd name="connsiteY6" fmla="*/ 6835648 h 6835648"/>
                <a:gd name="connsiteX7" fmla="*/ 5661152 w 5669280"/>
                <a:gd name="connsiteY7" fmla="*/ 6096000 h 6835648"/>
                <a:gd name="connsiteX8" fmla="*/ 5669280 w 5669280"/>
                <a:gd name="connsiteY8" fmla="*/ 8128 h 6835648"/>
                <a:gd name="connsiteX9" fmla="*/ 0 w 5669280"/>
                <a:gd name="connsiteY9" fmla="*/ 0 h 683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9280" h="6835648">
                  <a:moveTo>
                    <a:pt x="0" y="0"/>
                  </a:moveTo>
                  <a:lnTo>
                    <a:pt x="471424" y="2080768"/>
                  </a:lnTo>
                  <a:lnTo>
                    <a:pt x="1345184" y="2519680"/>
                  </a:lnTo>
                  <a:lnTo>
                    <a:pt x="1519936" y="3405632"/>
                  </a:lnTo>
                  <a:lnTo>
                    <a:pt x="1471168" y="3726688"/>
                  </a:lnTo>
                  <a:lnTo>
                    <a:pt x="1044448" y="4470400"/>
                  </a:lnTo>
                  <a:lnTo>
                    <a:pt x="1633728" y="6835648"/>
                  </a:lnTo>
                  <a:lnTo>
                    <a:pt x="5661152" y="6096000"/>
                  </a:lnTo>
                  <a:cubicBezTo>
                    <a:pt x="5663861" y="4066709"/>
                    <a:pt x="5666571" y="2037419"/>
                    <a:pt x="5669280" y="81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DB4A83-7238-8064-BF3C-7A02300B5240}"/>
                </a:ext>
              </a:extLst>
            </p:cNvPr>
            <p:cNvSpPr txBox="1"/>
            <p:nvPr/>
          </p:nvSpPr>
          <p:spPr>
            <a:xfrm>
              <a:off x="7902925" y="2738726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Airport area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D3BF876-EA8E-0E6B-4F87-B7078B59B711}"/>
                </a:ext>
              </a:extLst>
            </p:cNvPr>
            <p:cNvGrpSpPr/>
            <p:nvPr/>
          </p:nvGrpSpPr>
          <p:grpSpPr>
            <a:xfrm>
              <a:off x="2704011" y="-17417"/>
              <a:ext cx="4632960" cy="6875417"/>
              <a:chOff x="2704011" y="-17417"/>
              <a:chExt cx="4632960" cy="6875417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27CB6FA8-760E-0773-773C-80379E2147E8}"/>
                  </a:ext>
                </a:extLst>
              </p:cNvPr>
              <p:cNvSpPr/>
              <p:nvPr/>
            </p:nvSpPr>
            <p:spPr>
              <a:xfrm>
                <a:off x="5704114" y="-17417"/>
                <a:ext cx="1632857" cy="6871063"/>
              </a:xfrm>
              <a:custGeom>
                <a:avLst/>
                <a:gdLst>
                  <a:gd name="connsiteX0" fmla="*/ 0 w 1632857"/>
                  <a:gd name="connsiteY0" fmla="*/ 8708 h 6871063"/>
                  <a:gd name="connsiteX1" fmla="*/ 108857 w 1632857"/>
                  <a:gd name="connsiteY1" fmla="*/ 0 h 6871063"/>
                  <a:gd name="connsiteX2" fmla="*/ 1632857 w 1632857"/>
                  <a:gd name="connsiteY2" fmla="*/ 6871063 h 6871063"/>
                  <a:gd name="connsiteX3" fmla="*/ 1541417 w 1632857"/>
                  <a:gd name="connsiteY3" fmla="*/ 6866708 h 6871063"/>
                  <a:gd name="connsiteX4" fmla="*/ 0 w 1632857"/>
                  <a:gd name="connsiteY4" fmla="*/ 8708 h 6871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2857" h="6871063">
                    <a:moveTo>
                      <a:pt x="0" y="8708"/>
                    </a:moveTo>
                    <a:lnTo>
                      <a:pt x="108857" y="0"/>
                    </a:lnTo>
                    <a:lnTo>
                      <a:pt x="1632857" y="6871063"/>
                    </a:lnTo>
                    <a:lnTo>
                      <a:pt x="1541417" y="6866708"/>
                    </a:lnTo>
                    <a:lnTo>
                      <a:pt x="0" y="8708"/>
                    </a:lnTo>
                    <a:close/>
                  </a:path>
                </a:pathLst>
              </a:custGeom>
              <a:solidFill>
                <a:schemeClr val="accent3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8E7C65BE-54EA-3E44-FDC1-CC5BA963718B}"/>
                  </a:ext>
                </a:extLst>
              </p:cNvPr>
              <p:cNvSpPr/>
              <p:nvPr/>
            </p:nvSpPr>
            <p:spPr>
              <a:xfrm>
                <a:off x="2704011" y="-17417"/>
                <a:ext cx="3958046" cy="6862354"/>
              </a:xfrm>
              <a:custGeom>
                <a:avLst/>
                <a:gdLst>
                  <a:gd name="connsiteX0" fmla="*/ 3940629 w 3958046"/>
                  <a:gd name="connsiteY0" fmla="*/ 5225143 h 6862354"/>
                  <a:gd name="connsiteX1" fmla="*/ 3958046 w 3958046"/>
                  <a:gd name="connsiteY1" fmla="*/ 5299166 h 6862354"/>
                  <a:gd name="connsiteX2" fmla="*/ 2037806 w 3958046"/>
                  <a:gd name="connsiteY2" fmla="*/ 5717177 h 6862354"/>
                  <a:gd name="connsiteX3" fmla="*/ 2403566 w 3958046"/>
                  <a:gd name="connsiteY3" fmla="*/ 6862354 h 6862354"/>
                  <a:gd name="connsiteX4" fmla="*/ 2216332 w 3958046"/>
                  <a:gd name="connsiteY4" fmla="*/ 6862354 h 6862354"/>
                  <a:gd name="connsiteX5" fmla="*/ 0 w 3958046"/>
                  <a:gd name="connsiteY5" fmla="*/ 0 h 6862354"/>
                  <a:gd name="connsiteX6" fmla="*/ 209006 w 3958046"/>
                  <a:gd name="connsiteY6" fmla="*/ 4354 h 6862354"/>
                  <a:gd name="connsiteX7" fmla="*/ 2002972 w 3958046"/>
                  <a:gd name="connsiteY7" fmla="*/ 5634446 h 6862354"/>
                  <a:gd name="connsiteX8" fmla="*/ 3940629 w 3958046"/>
                  <a:gd name="connsiteY8" fmla="*/ 5225143 h 68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8046" h="6862354">
                    <a:moveTo>
                      <a:pt x="3940629" y="5225143"/>
                    </a:moveTo>
                    <a:lnTo>
                      <a:pt x="3958046" y="5299166"/>
                    </a:lnTo>
                    <a:lnTo>
                      <a:pt x="2037806" y="5717177"/>
                    </a:lnTo>
                    <a:lnTo>
                      <a:pt x="2403566" y="6862354"/>
                    </a:lnTo>
                    <a:lnTo>
                      <a:pt x="2216332" y="6862354"/>
                    </a:lnTo>
                    <a:lnTo>
                      <a:pt x="0" y="0"/>
                    </a:lnTo>
                    <a:lnTo>
                      <a:pt x="209006" y="4354"/>
                    </a:lnTo>
                    <a:lnTo>
                      <a:pt x="2002972" y="5634446"/>
                    </a:lnTo>
                    <a:lnTo>
                      <a:pt x="3940629" y="5225143"/>
                    </a:lnTo>
                    <a:close/>
                  </a:path>
                </a:pathLst>
              </a:custGeom>
              <a:solidFill>
                <a:schemeClr val="accent3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703F33C-B93B-CB52-7620-86048877740F}"/>
                  </a:ext>
                </a:extLst>
              </p:cNvPr>
              <p:cNvSpPr/>
              <p:nvPr/>
            </p:nvSpPr>
            <p:spPr>
              <a:xfrm>
                <a:off x="4876143" y="5913120"/>
                <a:ext cx="2360680" cy="944880"/>
              </a:xfrm>
              <a:prstGeom prst="rect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94246E4-FD40-42F3-70B7-63FC3B803836}"/>
                </a:ext>
              </a:extLst>
            </p:cNvPr>
            <p:cNvSpPr txBox="1"/>
            <p:nvPr/>
          </p:nvSpPr>
          <p:spPr>
            <a:xfrm>
              <a:off x="4818528" y="5970061"/>
              <a:ext cx="2554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Important roads nearby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9A705CF-3E43-788C-043D-65A3844FE5A7}"/>
                </a:ext>
              </a:extLst>
            </p:cNvPr>
            <p:cNvSpPr/>
            <p:nvPr/>
          </p:nvSpPr>
          <p:spPr>
            <a:xfrm>
              <a:off x="4585063" y="1859280"/>
              <a:ext cx="2129246" cy="2960914"/>
            </a:xfrm>
            <a:custGeom>
              <a:avLst/>
              <a:gdLst>
                <a:gd name="connsiteX0" fmla="*/ 130628 w 2129246"/>
                <a:gd name="connsiteY0" fmla="*/ 291737 h 2960914"/>
                <a:gd name="connsiteX1" fmla="*/ 570411 w 2129246"/>
                <a:gd name="connsiteY1" fmla="*/ 191589 h 2960914"/>
                <a:gd name="connsiteX2" fmla="*/ 731520 w 2129246"/>
                <a:gd name="connsiteY2" fmla="*/ 605246 h 2960914"/>
                <a:gd name="connsiteX3" fmla="*/ 265611 w 2129246"/>
                <a:gd name="connsiteY3" fmla="*/ 744583 h 2960914"/>
                <a:gd name="connsiteX4" fmla="*/ 404948 w 2129246"/>
                <a:gd name="connsiteY4" fmla="*/ 1611086 h 2960914"/>
                <a:gd name="connsiteX5" fmla="*/ 748937 w 2129246"/>
                <a:gd name="connsiteY5" fmla="*/ 2638697 h 2960914"/>
                <a:gd name="connsiteX6" fmla="*/ 1772194 w 2129246"/>
                <a:gd name="connsiteY6" fmla="*/ 2429691 h 2960914"/>
                <a:gd name="connsiteX7" fmla="*/ 1793966 w 2129246"/>
                <a:gd name="connsiteY7" fmla="*/ 2137954 h 2960914"/>
                <a:gd name="connsiteX8" fmla="*/ 1441268 w 2129246"/>
                <a:gd name="connsiteY8" fmla="*/ 465909 h 2960914"/>
                <a:gd name="connsiteX9" fmla="*/ 1310640 w 2129246"/>
                <a:gd name="connsiteY9" fmla="*/ 483326 h 2960914"/>
                <a:gd name="connsiteX10" fmla="*/ 1201783 w 2129246"/>
                <a:gd name="connsiteY10" fmla="*/ 39189 h 2960914"/>
                <a:gd name="connsiteX11" fmla="*/ 1393371 w 2129246"/>
                <a:gd name="connsiteY11" fmla="*/ 0 h 2960914"/>
                <a:gd name="connsiteX12" fmla="*/ 1463040 w 2129246"/>
                <a:gd name="connsiteY12" fmla="*/ 378823 h 2960914"/>
                <a:gd name="connsiteX13" fmla="*/ 1598023 w 2129246"/>
                <a:gd name="connsiteY13" fmla="*/ 544286 h 2960914"/>
                <a:gd name="connsiteX14" fmla="*/ 1807028 w 2129246"/>
                <a:gd name="connsiteY14" fmla="*/ 618309 h 2960914"/>
                <a:gd name="connsiteX15" fmla="*/ 2129246 w 2129246"/>
                <a:gd name="connsiteY15" fmla="*/ 2251166 h 2960914"/>
                <a:gd name="connsiteX16" fmla="*/ 1859280 w 2129246"/>
                <a:gd name="connsiteY16" fmla="*/ 2468880 h 2960914"/>
                <a:gd name="connsiteX17" fmla="*/ 1902823 w 2129246"/>
                <a:gd name="connsiteY17" fmla="*/ 2695303 h 2960914"/>
                <a:gd name="connsiteX18" fmla="*/ 666206 w 2129246"/>
                <a:gd name="connsiteY18" fmla="*/ 2960914 h 2960914"/>
                <a:gd name="connsiteX19" fmla="*/ 161108 w 2129246"/>
                <a:gd name="connsiteY19" fmla="*/ 1924594 h 2960914"/>
                <a:gd name="connsiteX20" fmla="*/ 0 w 2129246"/>
                <a:gd name="connsiteY20" fmla="*/ 1267097 h 2960914"/>
                <a:gd name="connsiteX21" fmla="*/ 130628 w 2129246"/>
                <a:gd name="connsiteY21" fmla="*/ 291737 h 296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29246" h="2960914">
                  <a:moveTo>
                    <a:pt x="130628" y="291737"/>
                  </a:moveTo>
                  <a:lnTo>
                    <a:pt x="570411" y="191589"/>
                  </a:lnTo>
                  <a:lnTo>
                    <a:pt x="731520" y="605246"/>
                  </a:lnTo>
                  <a:lnTo>
                    <a:pt x="265611" y="744583"/>
                  </a:lnTo>
                  <a:lnTo>
                    <a:pt x="404948" y="1611086"/>
                  </a:lnTo>
                  <a:lnTo>
                    <a:pt x="748937" y="2638697"/>
                  </a:lnTo>
                  <a:lnTo>
                    <a:pt x="1772194" y="2429691"/>
                  </a:lnTo>
                  <a:lnTo>
                    <a:pt x="1793966" y="2137954"/>
                  </a:lnTo>
                  <a:lnTo>
                    <a:pt x="1441268" y="465909"/>
                  </a:lnTo>
                  <a:lnTo>
                    <a:pt x="1310640" y="483326"/>
                  </a:lnTo>
                  <a:lnTo>
                    <a:pt x="1201783" y="39189"/>
                  </a:lnTo>
                  <a:lnTo>
                    <a:pt x="1393371" y="0"/>
                  </a:lnTo>
                  <a:lnTo>
                    <a:pt x="1463040" y="378823"/>
                  </a:lnTo>
                  <a:lnTo>
                    <a:pt x="1598023" y="544286"/>
                  </a:lnTo>
                  <a:lnTo>
                    <a:pt x="1807028" y="618309"/>
                  </a:lnTo>
                  <a:lnTo>
                    <a:pt x="2129246" y="2251166"/>
                  </a:lnTo>
                  <a:lnTo>
                    <a:pt x="1859280" y="2468880"/>
                  </a:lnTo>
                  <a:lnTo>
                    <a:pt x="1902823" y="2695303"/>
                  </a:lnTo>
                  <a:lnTo>
                    <a:pt x="666206" y="2960914"/>
                  </a:lnTo>
                  <a:lnTo>
                    <a:pt x="161108" y="1924594"/>
                  </a:lnTo>
                  <a:lnTo>
                    <a:pt x="0" y="1267097"/>
                  </a:lnTo>
                  <a:lnTo>
                    <a:pt x="130628" y="291737"/>
                  </a:lnTo>
                  <a:close/>
                </a:path>
              </a:pathLst>
            </a:custGeom>
            <a:solidFill>
              <a:srgbClr val="00B0F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95838A9-7C93-A62A-8EC4-EA5F7687F7CB}"/>
                </a:ext>
              </a:extLst>
            </p:cNvPr>
            <p:cNvSpPr txBox="1"/>
            <p:nvPr/>
          </p:nvSpPr>
          <p:spPr>
            <a:xfrm>
              <a:off x="4370908" y="4358529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Slope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F8EAC0F-7F3E-F11F-A479-664877CFF16C}"/>
                </a:ext>
              </a:extLst>
            </p:cNvPr>
            <p:cNvSpPr/>
            <p:nvPr/>
          </p:nvSpPr>
          <p:spPr>
            <a:xfrm>
              <a:off x="683623" y="-17417"/>
              <a:ext cx="4232366" cy="6858000"/>
            </a:xfrm>
            <a:custGeom>
              <a:avLst/>
              <a:gdLst>
                <a:gd name="connsiteX0" fmla="*/ 4354 w 4232366"/>
                <a:gd name="connsiteY0" fmla="*/ 0 h 6858000"/>
                <a:gd name="connsiteX1" fmla="*/ 2011680 w 4232366"/>
                <a:gd name="connsiteY1" fmla="*/ 13063 h 6858000"/>
                <a:gd name="connsiteX2" fmla="*/ 4232366 w 4232366"/>
                <a:gd name="connsiteY2" fmla="*/ 6858000 h 6858000"/>
                <a:gd name="connsiteX3" fmla="*/ 0 w 4232366"/>
                <a:gd name="connsiteY3" fmla="*/ 6858000 h 6858000"/>
                <a:gd name="connsiteX4" fmla="*/ 4354 w 423236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2366" h="6858000">
                  <a:moveTo>
                    <a:pt x="4354" y="0"/>
                  </a:moveTo>
                  <a:lnTo>
                    <a:pt x="2011680" y="13063"/>
                  </a:lnTo>
                  <a:lnTo>
                    <a:pt x="4232366" y="6858000"/>
                  </a:lnTo>
                  <a:lnTo>
                    <a:pt x="0" y="6858000"/>
                  </a:lnTo>
                  <a:cubicBezTo>
                    <a:pt x="1451" y="4572000"/>
                    <a:pt x="2903" y="2286000"/>
                    <a:pt x="4354" y="0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2A1A28C-6C78-9194-03BD-25A28A4C36FA}"/>
                </a:ext>
              </a:extLst>
            </p:cNvPr>
            <p:cNvSpPr txBox="1"/>
            <p:nvPr/>
          </p:nvSpPr>
          <p:spPr>
            <a:xfrm>
              <a:off x="1019927" y="4140639"/>
              <a:ext cx="255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Residential area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02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utomated Monitoring System for Foundation Pit">
            <a:extLst>
              <a:ext uri="{FF2B5EF4-FFF2-40B4-BE49-F238E27FC236}">
                <a16:creationId xmlns:a16="http://schemas.microsoft.com/office/drawing/2014/main" id="{DF7D0287-6DC0-7A21-9533-B33B6FA4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5607E2-9D85-3F20-5302-74DB89907F66}"/>
              </a:ext>
            </a:extLst>
          </p:cNvPr>
          <p:cNvSpPr/>
          <p:nvPr/>
        </p:nvSpPr>
        <p:spPr>
          <a:xfrm>
            <a:off x="2092960" y="280416"/>
            <a:ext cx="8071104" cy="508000"/>
          </a:xfrm>
          <a:prstGeom prst="rect">
            <a:avLst/>
          </a:prstGeom>
          <a:solidFill>
            <a:srgbClr val="B6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F4FC1E-D058-92A6-416F-52FD8C9384D9}"/>
              </a:ext>
            </a:extLst>
          </p:cNvPr>
          <p:cNvSpPr/>
          <p:nvPr/>
        </p:nvSpPr>
        <p:spPr>
          <a:xfrm>
            <a:off x="4007104" y="2625344"/>
            <a:ext cx="1280160" cy="508000"/>
          </a:xfrm>
          <a:prstGeom prst="rect">
            <a:avLst/>
          </a:prstGeom>
          <a:solidFill>
            <a:srgbClr val="B6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993313-22E2-C7E0-3569-4C26253C8A17}"/>
              </a:ext>
            </a:extLst>
          </p:cNvPr>
          <p:cNvSpPr/>
          <p:nvPr/>
        </p:nvSpPr>
        <p:spPr>
          <a:xfrm>
            <a:off x="2779776" y="4154424"/>
            <a:ext cx="1515872" cy="341376"/>
          </a:xfrm>
          <a:prstGeom prst="rect">
            <a:avLst/>
          </a:prstGeom>
          <a:solidFill>
            <a:srgbClr val="D1A7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Strain Gauge</a:t>
            </a:r>
            <a:endParaRPr lang="zh-CN" altLang="en-US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BC15A0-8F90-AD79-4D6F-80695328DA7E}"/>
              </a:ext>
            </a:extLst>
          </p:cNvPr>
          <p:cNvSpPr/>
          <p:nvPr/>
        </p:nvSpPr>
        <p:spPr>
          <a:xfrm>
            <a:off x="4295648" y="4055872"/>
            <a:ext cx="235712" cy="2381504"/>
          </a:xfrm>
          <a:prstGeom prst="rect">
            <a:avLst/>
          </a:prstGeom>
          <a:solidFill>
            <a:srgbClr val="A2A6A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DFAAD4-DD41-307A-6D0A-63B0EC82D08A}"/>
              </a:ext>
            </a:extLst>
          </p:cNvPr>
          <p:cNvSpPr/>
          <p:nvPr/>
        </p:nvSpPr>
        <p:spPr>
          <a:xfrm>
            <a:off x="1040384" y="2589784"/>
            <a:ext cx="2357120" cy="543560"/>
          </a:xfrm>
          <a:prstGeom prst="rect">
            <a:avLst/>
          </a:prstGeom>
          <a:solidFill>
            <a:srgbClr val="B7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Automated Motorized Total Station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344EB2-1A96-A9A0-4533-EF0695075EC0}"/>
              </a:ext>
            </a:extLst>
          </p:cNvPr>
          <p:cNvSpPr/>
          <p:nvPr/>
        </p:nvSpPr>
        <p:spPr>
          <a:xfrm>
            <a:off x="2812288" y="5604256"/>
            <a:ext cx="1446784" cy="341376"/>
          </a:xfrm>
          <a:prstGeom prst="rect">
            <a:avLst/>
          </a:prstGeom>
          <a:solidFill>
            <a:srgbClr val="D1A7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Piezometer</a:t>
            </a:r>
            <a:endParaRPr lang="zh-CN" altLang="en-US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AEEC60-DD3B-BB63-335F-AB98C63985D2}"/>
              </a:ext>
            </a:extLst>
          </p:cNvPr>
          <p:cNvSpPr/>
          <p:nvPr/>
        </p:nvSpPr>
        <p:spPr>
          <a:xfrm>
            <a:off x="3529584" y="1194816"/>
            <a:ext cx="1280160" cy="702056"/>
          </a:xfrm>
          <a:prstGeom prst="rect">
            <a:avLst/>
          </a:prstGeom>
          <a:solidFill>
            <a:srgbClr val="B6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6CC9A-CC19-F099-F8D0-22D11E0B5B1A}"/>
              </a:ext>
            </a:extLst>
          </p:cNvPr>
          <p:cNvSpPr txBox="1"/>
          <p:nvPr/>
        </p:nvSpPr>
        <p:spPr>
          <a:xfrm>
            <a:off x="3458464" y="1361178"/>
            <a:ext cx="1674368" cy="369332"/>
          </a:xfrm>
          <a:prstGeom prst="rect">
            <a:avLst/>
          </a:prstGeom>
          <a:solidFill>
            <a:srgbClr val="B6DCE2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InSAR</a:t>
            </a:r>
            <a:endParaRPr lang="zh-CN" altLang="en-US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3B059F-245E-83EB-F30C-EB35AEE447BB}"/>
              </a:ext>
            </a:extLst>
          </p:cNvPr>
          <p:cNvSpPr/>
          <p:nvPr/>
        </p:nvSpPr>
        <p:spPr>
          <a:xfrm>
            <a:off x="8355584" y="1818640"/>
            <a:ext cx="2121408" cy="508000"/>
          </a:xfrm>
          <a:prstGeom prst="rect">
            <a:avLst/>
          </a:prstGeom>
          <a:solidFill>
            <a:srgbClr val="B6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UAV</a:t>
            </a:r>
            <a:endParaRPr lang="zh-CN" altLang="en-US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B24347-3C61-F752-8114-71B6D6CB086D}"/>
              </a:ext>
            </a:extLst>
          </p:cNvPr>
          <p:cNvSpPr/>
          <p:nvPr/>
        </p:nvSpPr>
        <p:spPr>
          <a:xfrm>
            <a:off x="6096000" y="4361180"/>
            <a:ext cx="1423924" cy="269240"/>
          </a:xfrm>
          <a:prstGeom prst="rect">
            <a:avLst/>
          </a:prstGeom>
          <a:solidFill>
            <a:srgbClr val="E3C0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Inclinometer</a:t>
            </a:r>
            <a:endParaRPr lang="zh-CN" altLang="en-US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CB2E75-683C-E5BE-6446-2D9A98DCE103}"/>
              </a:ext>
            </a:extLst>
          </p:cNvPr>
          <p:cNvSpPr/>
          <p:nvPr/>
        </p:nvSpPr>
        <p:spPr>
          <a:xfrm>
            <a:off x="9333484" y="4241800"/>
            <a:ext cx="1423924" cy="508000"/>
          </a:xfrm>
          <a:prstGeom prst="rect">
            <a:avLst/>
          </a:prstGeom>
          <a:solidFill>
            <a:srgbClr val="D2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Cables and Repeaters</a:t>
            </a:r>
            <a:endParaRPr lang="zh-CN" altLang="en-US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219AF8B1-763A-7DC5-B1D1-124588C74D2C}"/>
              </a:ext>
            </a:extLst>
          </p:cNvPr>
          <p:cNvSpPr/>
          <p:nvPr/>
        </p:nvSpPr>
        <p:spPr>
          <a:xfrm>
            <a:off x="7904480" y="4311904"/>
            <a:ext cx="1235456" cy="560832"/>
          </a:xfrm>
          <a:custGeom>
            <a:avLst/>
            <a:gdLst>
              <a:gd name="connsiteX0" fmla="*/ 402336 w 1235456"/>
              <a:gd name="connsiteY0" fmla="*/ 0 h 560832"/>
              <a:gd name="connsiteX1" fmla="*/ 1007872 w 1235456"/>
              <a:gd name="connsiteY1" fmla="*/ 12192 h 560832"/>
              <a:gd name="connsiteX2" fmla="*/ 1121664 w 1235456"/>
              <a:gd name="connsiteY2" fmla="*/ 329184 h 560832"/>
              <a:gd name="connsiteX3" fmla="*/ 1227328 w 1235456"/>
              <a:gd name="connsiteY3" fmla="*/ 357632 h 560832"/>
              <a:gd name="connsiteX4" fmla="*/ 1235456 w 1235456"/>
              <a:gd name="connsiteY4" fmla="*/ 560832 h 560832"/>
              <a:gd name="connsiteX5" fmla="*/ 0 w 1235456"/>
              <a:gd name="connsiteY5" fmla="*/ 524256 h 560832"/>
              <a:gd name="connsiteX6" fmla="*/ 0 w 1235456"/>
              <a:gd name="connsiteY6" fmla="*/ 300736 h 560832"/>
              <a:gd name="connsiteX7" fmla="*/ 447040 w 1235456"/>
              <a:gd name="connsiteY7" fmla="*/ 296672 h 560832"/>
              <a:gd name="connsiteX8" fmla="*/ 402336 w 1235456"/>
              <a:gd name="connsiteY8" fmla="*/ 0 h 56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456" h="560832">
                <a:moveTo>
                  <a:pt x="402336" y="0"/>
                </a:moveTo>
                <a:lnTo>
                  <a:pt x="1007872" y="12192"/>
                </a:lnTo>
                <a:lnTo>
                  <a:pt x="1121664" y="329184"/>
                </a:lnTo>
                <a:lnTo>
                  <a:pt x="1227328" y="357632"/>
                </a:lnTo>
                <a:lnTo>
                  <a:pt x="1235456" y="560832"/>
                </a:lnTo>
                <a:lnTo>
                  <a:pt x="0" y="524256"/>
                </a:lnTo>
                <a:lnTo>
                  <a:pt x="0" y="300736"/>
                </a:lnTo>
                <a:lnTo>
                  <a:pt x="447040" y="296672"/>
                </a:lnTo>
                <a:lnTo>
                  <a:pt x="402336" y="0"/>
                </a:lnTo>
                <a:close/>
              </a:path>
            </a:pathLst>
          </a:custGeom>
          <a:solidFill>
            <a:srgbClr val="D0A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40333-D2B5-F993-5146-263F06B0CEAF}"/>
              </a:ext>
            </a:extLst>
          </p:cNvPr>
          <p:cNvSpPr/>
          <p:nvPr/>
        </p:nvSpPr>
        <p:spPr>
          <a:xfrm>
            <a:off x="6411468" y="5933440"/>
            <a:ext cx="1249174" cy="479552"/>
          </a:xfrm>
          <a:prstGeom prst="rect">
            <a:avLst/>
          </a:prstGeom>
          <a:solidFill>
            <a:srgbClr val="6EAB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Water level indicator</a:t>
            </a:r>
            <a:endParaRPr lang="zh-CN" altLang="en-US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59BECA-2E38-AAC4-C12A-E83401F44FD0}"/>
              </a:ext>
            </a:extLst>
          </p:cNvPr>
          <p:cNvSpPr/>
          <p:nvPr/>
        </p:nvSpPr>
        <p:spPr>
          <a:xfrm>
            <a:off x="5689002" y="1019818"/>
            <a:ext cx="1232408" cy="702056"/>
          </a:xfrm>
          <a:prstGeom prst="rect">
            <a:avLst/>
          </a:prstGeom>
          <a:solidFill>
            <a:srgbClr val="B7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F14311-9138-22E5-9D62-273E03B89B0C}"/>
              </a:ext>
            </a:extLst>
          </p:cNvPr>
          <p:cNvSpPr/>
          <p:nvPr/>
        </p:nvSpPr>
        <p:spPr>
          <a:xfrm>
            <a:off x="1589277" y="1130300"/>
            <a:ext cx="2852093" cy="1153406"/>
          </a:xfrm>
          <a:prstGeom prst="rect">
            <a:avLst/>
          </a:prstGeom>
          <a:solidFill>
            <a:srgbClr val="B7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6194A-60EC-67A0-ED80-87D50AED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067" y="103469"/>
            <a:ext cx="2159418" cy="12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D9D756-F328-1682-9008-830852D0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30" t="19556" r="23587" b="15492"/>
          <a:stretch>
            <a:fillRect/>
          </a:stretch>
        </p:blipFill>
        <p:spPr>
          <a:xfrm>
            <a:off x="7778932" y="1918063"/>
            <a:ext cx="3818709" cy="4454434"/>
          </a:xfrm>
          <a:prstGeom prst="rect">
            <a:avLst/>
          </a:prstGeom>
        </p:spPr>
      </p:pic>
      <p:pic>
        <p:nvPicPr>
          <p:cNvPr id="1028" name="Picture 4" descr="InSAR监测地下沉降与建筑倾斜">
            <a:extLst>
              <a:ext uri="{FF2B5EF4-FFF2-40B4-BE49-F238E27FC236}">
                <a16:creationId xmlns:a16="http://schemas.microsoft.com/office/drawing/2014/main" id="{FEE5700A-532A-2E3C-4430-11E513E33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9F4"/>
              </a:clrFrom>
              <a:clrTo>
                <a:srgbClr val="FCF9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29" b="89844" l="7031" r="89844">
                        <a14:foregroundMark x1="30957" y1="7129" x2="24609" y2="8301"/>
                        <a14:foregroundMark x1="16699" y1="11621" x2="16699" y2="11621"/>
                        <a14:foregroundMark x1="7422" y1="13574" x2="7031" y2="13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58" y="569686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780617-7836-5B17-E888-C0530F06F9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0153" t="10769" r="10015" b="42187"/>
          <a:stretch>
            <a:fillRect/>
          </a:stretch>
        </p:blipFill>
        <p:spPr>
          <a:xfrm>
            <a:off x="5164347" y="253041"/>
            <a:ext cx="5474898" cy="3226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9B2A14-0AD3-440D-25B4-8C5EDC2D98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2950" t="7572" r="13706" b="32056"/>
          <a:stretch>
            <a:fillRect/>
          </a:stretch>
        </p:blipFill>
        <p:spPr>
          <a:xfrm>
            <a:off x="594358" y="569687"/>
            <a:ext cx="5029927" cy="414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33EAEC-0291-D891-11F7-BCA756003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391" b="60840" l="53776" r="71354">
                        <a14:foregroundMark x1="55273" y1="34473" x2="55273" y2="34473"/>
                        <a14:foregroundMark x1="67578" y1="53613" x2="67578" y2="53613"/>
                        <a14:foregroundMark x1="68815" y1="58398" x2="68815" y2="58398"/>
                        <a14:foregroundMark x1="67839" y1="60840" x2="67839" y2="60840"/>
                        <a14:foregroundMark x1="70898" y1="59375" x2="70898" y2="59375"/>
                        <a14:foregroundMark x1="56966" y1="29102" x2="56966" y2="29102"/>
                        <a14:foregroundMark x1="56966" y1="28125" x2="56966" y2="28125"/>
                        <a14:foregroundMark x1="55729" y1="25391" x2="55729" y2="25391"/>
                      </a14:backgroundRemoval>
                    </a14:imgEffect>
                  </a14:imgLayer>
                </a14:imgProps>
              </a:ext>
            </a:extLst>
          </a:blip>
          <a:srcRect l="51693" t="21905" r="26367" b="37143"/>
          <a:stretch>
            <a:fillRect/>
          </a:stretch>
        </p:blipFill>
        <p:spPr>
          <a:xfrm>
            <a:off x="6270170" y="1502229"/>
            <a:ext cx="2256973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城市深基坑无人机测绘程序">
            <a:extLst>
              <a:ext uri="{FF2B5EF4-FFF2-40B4-BE49-F238E27FC236}">
                <a16:creationId xmlns:a16="http://schemas.microsoft.com/office/drawing/2014/main" id="{5C5AE662-3059-8DD9-B3EA-C18C9D1E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8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DF02735-55FA-87EA-4B72-F343FA9A2B1F}"/>
              </a:ext>
            </a:extLst>
          </p:cNvPr>
          <p:cNvSpPr/>
          <p:nvPr/>
        </p:nvSpPr>
        <p:spPr>
          <a:xfrm>
            <a:off x="2682240" y="621792"/>
            <a:ext cx="1398016" cy="1654048"/>
          </a:xfrm>
          <a:custGeom>
            <a:avLst/>
            <a:gdLst>
              <a:gd name="connsiteX0" fmla="*/ 4064 w 1398016"/>
              <a:gd name="connsiteY0" fmla="*/ 1568704 h 1568704"/>
              <a:gd name="connsiteX1" fmla="*/ 987552 w 1398016"/>
              <a:gd name="connsiteY1" fmla="*/ 1568704 h 1568704"/>
              <a:gd name="connsiteX2" fmla="*/ 1398016 w 1398016"/>
              <a:gd name="connsiteY2" fmla="*/ 1011936 h 1568704"/>
              <a:gd name="connsiteX3" fmla="*/ 1393952 w 1398016"/>
              <a:gd name="connsiteY3" fmla="*/ 0 h 1568704"/>
              <a:gd name="connsiteX4" fmla="*/ 0 w 1398016"/>
              <a:gd name="connsiteY4" fmla="*/ 0 h 1568704"/>
              <a:gd name="connsiteX5" fmla="*/ 4064 w 1398016"/>
              <a:gd name="connsiteY5" fmla="*/ 1568704 h 156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8016" h="1568704">
                <a:moveTo>
                  <a:pt x="4064" y="1568704"/>
                </a:moveTo>
                <a:lnTo>
                  <a:pt x="987552" y="1568704"/>
                </a:lnTo>
                <a:lnTo>
                  <a:pt x="1398016" y="1011936"/>
                </a:lnTo>
                <a:cubicBezTo>
                  <a:pt x="1396661" y="674624"/>
                  <a:pt x="1395307" y="337312"/>
                  <a:pt x="1393952" y="0"/>
                </a:cubicBezTo>
                <a:lnTo>
                  <a:pt x="0" y="0"/>
                </a:lnTo>
                <a:cubicBezTo>
                  <a:pt x="1355" y="522901"/>
                  <a:pt x="2709" y="1045803"/>
                  <a:pt x="4064" y="1568704"/>
                </a:cubicBezTo>
                <a:close/>
              </a:path>
            </a:pathLst>
          </a:cu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C4584C-7C8D-535A-BFA3-86ACBA5A549D}"/>
              </a:ext>
            </a:extLst>
          </p:cNvPr>
          <p:cNvSpPr txBox="1"/>
          <p:nvPr/>
        </p:nvSpPr>
        <p:spPr>
          <a:xfrm>
            <a:off x="3381248" y="1114798"/>
            <a:ext cx="2504081" cy="369332"/>
          </a:xfrm>
          <a:prstGeom prst="rect">
            <a:avLst/>
          </a:prstGeom>
          <a:solidFill>
            <a:srgbClr val="FBFDFD">
              <a:alpha val="6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Optical camera &amp; LiDAR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C0CA-3029-9622-7CFE-3BFEBFBCBD74}"/>
              </a:ext>
            </a:extLst>
          </p:cNvPr>
          <p:cNvSpPr/>
          <p:nvPr/>
        </p:nvSpPr>
        <p:spPr>
          <a:xfrm>
            <a:off x="8973671" y="3240741"/>
            <a:ext cx="1330192" cy="1286435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382B4E0-0A81-0F57-7582-C3FA22CB8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51" b="99020" l="25521" r="96042">
                        <a14:foregroundMark x1="30156" y1="33137" x2="47708" y2="58431"/>
                        <a14:foregroundMark x1="32708" y1="31667" x2="64948" y2="62353"/>
                        <a14:foregroundMark x1="71667" y1="79902" x2="61406" y2="62647"/>
                        <a14:foregroundMark x1="64167" y1="68039" x2="74375" y2="88922"/>
                        <a14:foregroundMark x1="70833" y1="73333" x2="73646" y2="90588"/>
                        <a14:foregroundMark x1="74271" y1="77157" x2="76198" y2="92157"/>
                        <a14:foregroundMark x1="75052" y1="80000" x2="67292" y2="88529"/>
                        <a14:foregroundMark x1="67292" y1="88529" x2="62917" y2="88431"/>
                        <a14:foregroundMark x1="30104" y1="36863" x2="30521" y2="27647"/>
                        <a14:foregroundMark x1="30521" y1="27647" x2="30625" y2="27647"/>
                        <a14:foregroundMark x1="30052" y1="30392" x2="25521" y2="45098"/>
                        <a14:foregroundMark x1="96042" y1="99020" x2="96042" y2="9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24048" r="22794" b="6659"/>
          <a:stretch>
            <a:fillRect/>
          </a:stretch>
        </p:blipFill>
        <p:spPr>
          <a:xfrm>
            <a:off x="8973671" y="3189193"/>
            <a:ext cx="1965657" cy="133798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A433AD-3D7F-A330-C2C1-17B514C8CDDA}"/>
              </a:ext>
            </a:extLst>
          </p:cNvPr>
          <p:cNvSpPr txBox="1"/>
          <p:nvPr/>
        </p:nvSpPr>
        <p:spPr>
          <a:xfrm>
            <a:off x="4285129" y="5968065"/>
            <a:ext cx="2675965" cy="646331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LiDAR</a:t>
            </a:r>
            <a:r>
              <a:rPr lang="zh-CN" altLang="en-US" dirty="0"/>
              <a:t>→</a:t>
            </a:r>
            <a:r>
              <a:rPr lang="en-US" altLang="zh-CN" dirty="0"/>
              <a:t>Precise elevation and structural surfaces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1E56D2-7CEF-17F4-ABF0-AF9F156802E5}"/>
              </a:ext>
            </a:extLst>
          </p:cNvPr>
          <p:cNvSpPr/>
          <p:nvPr/>
        </p:nvSpPr>
        <p:spPr>
          <a:xfrm>
            <a:off x="4289612" y="6614396"/>
            <a:ext cx="2671482" cy="194297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68DA60-22BB-8BF3-22E5-9D1DA3AE193E}"/>
              </a:ext>
            </a:extLst>
          </p:cNvPr>
          <p:cNvSpPr/>
          <p:nvPr/>
        </p:nvSpPr>
        <p:spPr>
          <a:xfrm>
            <a:off x="3524251" y="6291230"/>
            <a:ext cx="486332" cy="277315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B0B916-7A61-CB71-1814-547DA20B1B61}"/>
              </a:ext>
            </a:extLst>
          </p:cNvPr>
          <p:cNvSpPr/>
          <p:nvPr/>
        </p:nvSpPr>
        <p:spPr>
          <a:xfrm>
            <a:off x="4433047" y="5000748"/>
            <a:ext cx="1909483" cy="297392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DB9293-4B27-F2A3-962A-6BE14E2276EF}"/>
              </a:ext>
            </a:extLst>
          </p:cNvPr>
          <p:cNvSpPr txBox="1"/>
          <p:nvPr/>
        </p:nvSpPr>
        <p:spPr>
          <a:xfrm>
            <a:off x="4433047" y="4928808"/>
            <a:ext cx="20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(Field data terminal)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38A3F3-E9E4-B39C-C90C-ABFD333B3924}"/>
              </a:ext>
            </a:extLst>
          </p:cNvPr>
          <p:cNvSpPr/>
          <p:nvPr/>
        </p:nvSpPr>
        <p:spPr>
          <a:xfrm>
            <a:off x="1439956" y="2542862"/>
            <a:ext cx="1965656" cy="1186456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9C08184-5DB1-7CBB-5D2C-0844F65CEB22}"/>
              </a:ext>
            </a:extLst>
          </p:cNvPr>
          <p:cNvSpPr/>
          <p:nvPr/>
        </p:nvSpPr>
        <p:spPr>
          <a:xfrm>
            <a:off x="1444230" y="3794460"/>
            <a:ext cx="2240202" cy="3079375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A9C3DB0-05A2-D34F-6B91-DDE5203DA997}"/>
              </a:ext>
            </a:extLst>
          </p:cNvPr>
          <p:cNvSpPr/>
          <p:nvPr/>
        </p:nvSpPr>
        <p:spPr>
          <a:xfrm>
            <a:off x="3466868" y="4656307"/>
            <a:ext cx="867567" cy="369332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0FEE6A-D445-FEBA-A680-DCA0784C2A03}"/>
              </a:ext>
            </a:extLst>
          </p:cNvPr>
          <p:cNvSpPr/>
          <p:nvPr/>
        </p:nvSpPr>
        <p:spPr>
          <a:xfrm>
            <a:off x="3543810" y="4343400"/>
            <a:ext cx="3818043" cy="2355980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3385B6-21CC-D75F-AC15-E721EF010921}"/>
              </a:ext>
            </a:extLst>
          </p:cNvPr>
          <p:cNvGrpSpPr/>
          <p:nvPr/>
        </p:nvGrpSpPr>
        <p:grpSpPr>
          <a:xfrm>
            <a:off x="1378700" y="2529402"/>
            <a:ext cx="1874489" cy="1267434"/>
            <a:chOff x="1307508" y="2795283"/>
            <a:chExt cx="1874489" cy="1267434"/>
          </a:xfrm>
        </p:grpSpPr>
        <p:pic>
          <p:nvPicPr>
            <p:cNvPr id="30" name="Picture 2" descr="城市深基坑无人机测绘程序">
              <a:extLst>
                <a:ext uri="{FF2B5EF4-FFF2-40B4-BE49-F238E27FC236}">
                  <a16:creationId xmlns:a16="http://schemas.microsoft.com/office/drawing/2014/main" id="{7ED01D04-D6E3-E019-E27E-3894A7ACA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8" t="66394" r="75246" b="12585"/>
            <a:stretch>
              <a:fillRect/>
            </a:stretch>
          </p:blipFill>
          <p:spPr bwMode="auto">
            <a:xfrm>
              <a:off x="1307508" y="2795283"/>
              <a:ext cx="1874489" cy="1267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2B6701-44FF-69FE-12C0-5D671A9721CE}"/>
                </a:ext>
              </a:extLst>
            </p:cNvPr>
            <p:cNvSpPr/>
            <p:nvPr/>
          </p:nvSpPr>
          <p:spPr>
            <a:xfrm>
              <a:off x="2733868" y="2976465"/>
              <a:ext cx="448129" cy="208406"/>
            </a:xfrm>
            <a:prstGeom prst="rect">
              <a:avLst/>
            </a:prstGeom>
            <a:solidFill>
              <a:srgbClr val="FBFD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BFEA35D-9A5A-39D7-7A37-AC417D1D6D1D}"/>
              </a:ext>
            </a:extLst>
          </p:cNvPr>
          <p:cNvSpPr txBox="1"/>
          <p:nvPr/>
        </p:nvSpPr>
        <p:spPr>
          <a:xfrm>
            <a:off x="1189361" y="3654081"/>
            <a:ext cx="2466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Photogrammetry</a:t>
            </a:r>
            <a:r>
              <a:rPr lang="zh-CN" altLang="en-US" sz="1400" dirty="0"/>
              <a:t>→</a:t>
            </a:r>
            <a:endParaRPr lang="en-US" altLang="zh-CN" sz="1400" dirty="0"/>
          </a:p>
          <a:p>
            <a:pPr algn="ctr"/>
            <a:r>
              <a:rPr lang="en-US" altLang="zh-CN" sz="1400" dirty="0"/>
              <a:t>Texture and Geometry Reconstruction</a:t>
            </a:r>
            <a:endParaRPr lang="zh-CN" altLang="en-US" sz="14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91B1577-FFC8-5931-DD06-E1BA902EA0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776" t="59928" r="35615" b="26308"/>
          <a:stretch>
            <a:fillRect/>
          </a:stretch>
        </p:blipFill>
        <p:spPr>
          <a:xfrm>
            <a:off x="1770307" y="4616498"/>
            <a:ext cx="1091381" cy="943897"/>
          </a:xfrm>
          <a:prstGeom prst="rect">
            <a:avLst/>
          </a:prstGeom>
        </p:spPr>
      </p:pic>
      <p:pic>
        <p:nvPicPr>
          <p:cNvPr id="36" name="Picture 2" descr="城市深基坑无人机测绘程序">
            <a:extLst>
              <a:ext uri="{FF2B5EF4-FFF2-40B4-BE49-F238E27FC236}">
                <a16:creationId xmlns:a16="http://schemas.microsoft.com/office/drawing/2014/main" id="{F617CCFC-0228-BF8A-0605-8B4F729D4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2" t="78640" r="45178" b="12856"/>
          <a:stretch>
            <a:fillRect/>
          </a:stretch>
        </p:blipFill>
        <p:spPr bwMode="auto">
          <a:xfrm>
            <a:off x="1418192" y="5557373"/>
            <a:ext cx="1987420" cy="5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9BC1ADC-3FF9-6487-C368-0BD53C75E31C}"/>
              </a:ext>
            </a:extLst>
          </p:cNvPr>
          <p:cNvSpPr/>
          <p:nvPr/>
        </p:nvSpPr>
        <p:spPr>
          <a:xfrm>
            <a:off x="5236551" y="3901872"/>
            <a:ext cx="401085" cy="429208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3F14B94-BCA8-D8CD-84E8-D454FE263239}"/>
              </a:ext>
            </a:extLst>
          </p:cNvPr>
          <p:cNvSpPr/>
          <p:nvPr/>
        </p:nvSpPr>
        <p:spPr>
          <a:xfrm>
            <a:off x="7198722" y="4765975"/>
            <a:ext cx="275978" cy="233511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BAAEA88C-AE5E-333C-717E-FA6E1C02A1B5}"/>
              </a:ext>
            </a:extLst>
          </p:cNvPr>
          <p:cNvCxnSpPr>
            <a:cxnSpLocks/>
            <a:stCxn id="15" idx="3"/>
            <a:endCxn id="2062" idx="1"/>
          </p:cNvCxnSpPr>
          <p:nvPr/>
        </p:nvCxnSpPr>
        <p:spPr>
          <a:xfrm>
            <a:off x="3656207" y="4023413"/>
            <a:ext cx="904176" cy="1310291"/>
          </a:xfrm>
          <a:prstGeom prst="bentConnector3">
            <a:avLst>
              <a:gd name="adj1" fmla="val 45872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11D8537D-B051-21FE-9569-4A5CCF6E0E9A}"/>
              </a:ext>
            </a:extLst>
          </p:cNvPr>
          <p:cNvCxnSpPr>
            <a:cxnSpLocks/>
            <a:stCxn id="37" idx="3"/>
            <a:endCxn id="2062" idx="1"/>
          </p:cNvCxnSpPr>
          <p:nvPr/>
        </p:nvCxnSpPr>
        <p:spPr>
          <a:xfrm flipV="1">
            <a:off x="3653979" y="5333704"/>
            <a:ext cx="906404" cy="748134"/>
          </a:xfrm>
          <a:prstGeom prst="bentConnector3">
            <a:avLst>
              <a:gd name="adj1" fmla="val 46397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B4C0DFF7-112B-9B9F-7321-46092D383D43}"/>
              </a:ext>
            </a:extLst>
          </p:cNvPr>
          <p:cNvSpPr/>
          <p:nvPr/>
        </p:nvSpPr>
        <p:spPr>
          <a:xfrm>
            <a:off x="7381412" y="5943965"/>
            <a:ext cx="3559379" cy="624580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238C2D-32E8-BCB7-B8B5-91B6CF6BF041}"/>
              </a:ext>
            </a:extLst>
          </p:cNvPr>
          <p:cNvSpPr txBox="1"/>
          <p:nvPr/>
        </p:nvSpPr>
        <p:spPr>
          <a:xfrm>
            <a:off x="6753636" y="5918182"/>
            <a:ext cx="3076422" cy="584775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Fused into BIM environment</a:t>
            </a:r>
          </a:p>
          <a:p>
            <a:pPr algn="ctr"/>
            <a:r>
              <a:rPr lang="en-US" altLang="zh-CN" sz="1600" dirty="0"/>
              <a:t> for excavation analysis</a:t>
            </a:r>
            <a:endParaRPr lang="zh-CN" altLang="en-US" sz="1600" dirty="0"/>
          </a:p>
        </p:txBody>
      </p:sp>
      <p:cxnSp>
        <p:nvCxnSpPr>
          <p:cNvPr id="2052" name="直接箭头连接符 2051">
            <a:extLst>
              <a:ext uri="{FF2B5EF4-FFF2-40B4-BE49-F238E27FC236}">
                <a16:creationId xmlns:a16="http://schemas.microsoft.com/office/drawing/2014/main" id="{A8E22456-05F8-7702-558B-8DFC49ED9FFC}"/>
              </a:ext>
            </a:extLst>
          </p:cNvPr>
          <p:cNvCxnSpPr>
            <a:cxnSpLocks/>
          </p:cNvCxnSpPr>
          <p:nvPr/>
        </p:nvCxnSpPr>
        <p:spPr>
          <a:xfrm flipV="1">
            <a:off x="6747262" y="4926207"/>
            <a:ext cx="736769" cy="1944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E4ED67E-B1E1-8029-7DEF-96220C0E356F}"/>
              </a:ext>
            </a:extLst>
          </p:cNvPr>
          <p:cNvSpPr txBox="1"/>
          <p:nvPr/>
        </p:nvSpPr>
        <p:spPr>
          <a:xfrm>
            <a:off x="2813070" y="4576324"/>
            <a:ext cx="1697593" cy="738664"/>
          </a:xfrm>
          <a:prstGeom prst="rect">
            <a:avLst/>
          </a:prstGeom>
          <a:solidFill>
            <a:srgbClr val="FBFDFD">
              <a:alpha val="6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Real-time data sync via LTE/5G/Edge network</a:t>
            </a:r>
            <a:endParaRPr lang="zh-CN" altLang="en-US" sz="1400" dirty="0"/>
          </a:p>
        </p:txBody>
      </p:sp>
      <p:sp>
        <p:nvSpPr>
          <p:cNvPr id="2057" name="矩形 2056">
            <a:extLst>
              <a:ext uri="{FF2B5EF4-FFF2-40B4-BE49-F238E27FC236}">
                <a16:creationId xmlns:a16="http://schemas.microsoft.com/office/drawing/2014/main" id="{8DEB471E-49CB-56AC-2863-839D7CD42883}"/>
              </a:ext>
            </a:extLst>
          </p:cNvPr>
          <p:cNvSpPr/>
          <p:nvPr/>
        </p:nvSpPr>
        <p:spPr>
          <a:xfrm>
            <a:off x="7305142" y="5380417"/>
            <a:ext cx="1781725" cy="563548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55" name="文本框 2054">
            <a:extLst>
              <a:ext uri="{FF2B5EF4-FFF2-40B4-BE49-F238E27FC236}">
                <a16:creationId xmlns:a16="http://schemas.microsoft.com/office/drawing/2014/main" id="{9B26BA33-576D-36CA-E719-777BB4CFE480}"/>
              </a:ext>
            </a:extLst>
          </p:cNvPr>
          <p:cNvSpPr txBox="1"/>
          <p:nvPr/>
        </p:nvSpPr>
        <p:spPr>
          <a:xfrm>
            <a:off x="7140160" y="5359041"/>
            <a:ext cx="2055205" cy="584775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3D Reality Mesh </a:t>
            </a:r>
          </a:p>
          <a:p>
            <a:pPr algn="ctr"/>
            <a:r>
              <a:rPr lang="en-US" altLang="zh-CN" sz="1600" b="1" dirty="0"/>
              <a:t>&amp; Point Cloud </a:t>
            </a:r>
            <a:endParaRPr lang="zh-CN" altLang="en-US" sz="1600" b="1" dirty="0"/>
          </a:p>
        </p:txBody>
      </p:sp>
      <p:sp>
        <p:nvSpPr>
          <p:cNvPr id="2059" name="文本框 2058">
            <a:extLst>
              <a:ext uri="{FF2B5EF4-FFF2-40B4-BE49-F238E27FC236}">
                <a16:creationId xmlns:a16="http://schemas.microsoft.com/office/drawing/2014/main" id="{056B91EE-052C-0A63-E301-617D5C763FEC}"/>
              </a:ext>
            </a:extLst>
          </p:cNvPr>
          <p:cNvSpPr txBox="1"/>
          <p:nvPr/>
        </p:nvSpPr>
        <p:spPr>
          <a:xfrm>
            <a:off x="1226666" y="3265974"/>
            <a:ext cx="2240202" cy="491160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00" b="1" dirty="0"/>
              <a:t>Photogrammetric Processing</a:t>
            </a:r>
            <a:endParaRPr lang="zh-CN" altLang="en-US" sz="1600" b="1" dirty="0"/>
          </a:p>
        </p:txBody>
      </p:sp>
      <p:grpSp>
        <p:nvGrpSpPr>
          <p:cNvPr id="2069" name="组合 2068">
            <a:extLst>
              <a:ext uri="{FF2B5EF4-FFF2-40B4-BE49-F238E27FC236}">
                <a16:creationId xmlns:a16="http://schemas.microsoft.com/office/drawing/2014/main" id="{55880521-DEC3-C8DB-8EAB-FFAE186DF059}"/>
              </a:ext>
            </a:extLst>
          </p:cNvPr>
          <p:cNvGrpSpPr/>
          <p:nvPr/>
        </p:nvGrpSpPr>
        <p:grpSpPr>
          <a:xfrm>
            <a:off x="4560383" y="4162325"/>
            <a:ext cx="2225983" cy="2342758"/>
            <a:chOff x="4812053" y="4212771"/>
            <a:chExt cx="2225983" cy="2342758"/>
          </a:xfrm>
        </p:grpSpPr>
        <p:sp>
          <p:nvSpPr>
            <p:cNvPr id="2060" name="文本框 2059">
              <a:extLst>
                <a:ext uri="{FF2B5EF4-FFF2-40B4-BE49-F238E27FC236}">
                  <a16:creationId xmlns:a16="http://schemas.microsoft.com/office/drawing/2014/main" id="{590014D5-5DFF-DD03-84BF-C337BEEDC749}"/>
                </a:ext>
              </a:extLst>
            </p:cNvPr>
            <p:cNvSpPr txBox="1"/>
            <p:nvPr/>
          </p:nvSpPr>
          <p:spPr>
            <a:xfrm>
              <a:off x="4947288" y="4227395"/>
              <a:ext cx="1916408" cy="369332"/>
            </a:xfrm>
            <a:prstGeom prst="rect">
              <a:avLst/>
            </a:prstGeom>
            <a:solidFill>
              <a:srgbClr val="FBFD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Data Processing</a:t>
              </a:r>
              <a:endParaRPr lang="zh-CN" altLang="en-US" b="1" dirty="0"/>
            </a:p>
          </p:txBody>
        </p:sp>
        <p:sp>
          <p:nvSpPr>
            <p:cNvPr id="2064" name="文本框 2063">
              <a:extLst>
                <a:ext uri="{FF2B5EF4-FFF2-40B4-BE49-F238E27FC236}">
                  <a16:creationId xmlns:a16="http://schemas.microsoft.com/office/drawing/2014/main" id="{6C653DC4-9212-1E17-34FA-08DE799FFD6A}"/>
                </a:ext>
              </a:extLst>
            </p:cNvPr>
            <p:cNvSpPr txBox="1"/>
            <p:nvPr/>
          </p:nvSpPr>
          <p:spPr>
            <a:xfrm>
              <a:off x="4818427" y="4627505"/>
              <a:ext cx="2219609" cy="182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 err="1"/>
                <a:t>SfM</a:t>
              </a:r>
              <a:r>
                <a:rPr lang="en-US" altLang="zh-CN" sz="1400" dirty="0"/>
                <a:t>: Structure-from-Motion</a:t>
              </a:r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endParaRPr lang="en-US" altLang="zh-CN" sz="1400" dirty="0"/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/>
                <a:t>MVS</a:t>
              </a:r>
              <a:r>
                <a:rPr lang="en-US" altLang="zh-CN" sz="1400" dirty="0"/>
                <a:t>: Multi-view Stere</a:t>
              </a:r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/>
                <a:t>ICP</a:t>
              </a:r>
              <a:r>
                <a:rPr lang="en-US" altLang="zh-CN" sz="1400" dirty="0"/>
                <a:t>: Iterative Closest Point</a:t>
              </a:r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endParaRPr lang="en-US" altLang="zh-CN" sz="1400" dirty="0"/>
            </a:p>
            <a:p>
              <a:pPr indent="-10800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/>
                <a:t>NDT</a:t>
              </a:r>
              <a:r>
                <a:rPr lang="en-US" altLang="zh-CN" sz="1400" dirty="0"/>
                <a:t>: Normal Distributions Transform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062" name="矩形: 圆角 2061">
              <a:extLst>
                <a:ext uri="{FF2B5EF4-FFF2-40B4-BE49-F238E27FC236}">
                  <a16:creationId xmlns:a16="http://schemas.microsoft.com/office/drawing/2014/main" id="{D0F02CC1-F2B1-088B-9C36-3DC651362F1A}"/>
                </a:ext>
              </a:extLst>
            </p:cNvPr>
            <p:cNvSpPr/>
            <p:nvPr/>
          </p:nvSpPr>
          <p:spPr>
            <a:xfrm>
              <a:off x="4812053" y="4212771"/>
              <a:ext cx="2186879" cy="2342758"/>
            </a:xfrm>
            <a:prstGeom prst="roundRect">
              <a:avLst>
                <a:gd name="adj" fmla="val 5762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75" name="矩形 2074">
            <a:extLst>
              <a:ext uri="{FF2B5EF4-FFF2-40B4-BE49-F238E27FC236}">
                <a16:creationId xmlns:a16="http://schemas.microsoft.com/office/drawing/2014/main" id="{12A1FD6A-7B17-F4C6-9494-E9DD6F47B074}"/>
              </a:ext>
            </a:extLst>
          </p:cNvPr>
          <p:cNvSpPr/>
          <p:nvPr/>
        </p:nvSpPr>
        <p:spPr>
          <a:xfrm>
            <a:off x="1118079" y="5668562"/>
            <a:ext cx="2287533" cy="450709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6" name="文本框 2055">
            <a:extLst>
              <a:ext uri="{FF2B5EF4-FFF2-40B4-BE49-F238E27FC236}">
                <a16:creationId xmlns:a16="http://schemas.microsoft.com/office/drawing/2014/main" id="{518DF091-588F-2A16-9DB0-83929765408E}"/>
              </a:ext>
            </a:extLst>
          </p:cNvPr>
          <p:cNvSpPr txBox="1"/>
          <p:nvPr/>
        </p:nvSpPr>
        <p:spPr>
          <a:xfrm>
            <a:off x="798593" y="5562004"/>
            <a:ext cx="3042700" cy="268984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b="1" dirty="0"/>
              <a:t>LiDAR Point Cloud Processing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877E8B-FDDB-04D2-918D-084F760C00A7}"/>
              </a:ext>
            </a:extLst>
          </p:cNvPr>
          <p:cNvSpPr txBox="1"/>
          <p:nvPr/>
        </p:nvSpPr>
        <p:spPr>
          <a:xfrm>
            <a:off x="978014" y="5820228"/>
            <a:ext cx="267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LiDAR</a:t>
            </a:r>
            <a:r>
              <a:rPr lang="zh-CN" altLang="en-US" sz="1400" dirty="0"/>
              <a:t>→</a:t>
            </a:r>
            <a:r>
              <a:rPr lang="en-US" altLang="zh-CN" sz="1400" dirty="0"/>
              <a:t>Precise elevation and structural surfaces</a:t>
            </a:r>
            <a:endParaRPr lang="zh-CN" altLang="en-US" sz="1400" dirty="0"/>
          </a:p>
        </p:txBody>
      </p:sp>
      <p:sp>
        <p:nvSpPr>
          <p:cNvPr id="2077" name="矩形 2076">
            <a:extLst>
              <a:ext uri="{FF2B5EF4-FFF2-40B4-BE49-F238E27FC236}">
                <a16:creationId xmlns:a16="http://schemas.microsoft.com/office/drawing/2014/main" id="{5268A025-168D-3C36-16A3-A8DAC3DC35BE}"/>
              </a:ext>
            </a:extLst>
          </p:cNvPr>
          <p:cNvSpPr/>
          <p:nvPr/>
        </p:nvSpPr>
        <p:spPr>
          <a:xfrm>
            <a:off x="8374224" y="2603984"/>
            <a:ext cx="2108720" cy="583710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DADA32-FCDD-35A7-8C2B-863A8D658FFD}"/>
              </a:ext>
            </a:extLst>
          </p:cNvPr>
          <p:cNvSpPr txBox="1"/>
          <p:nvPr/>
        </p:nvSpPr>
        <p:spPr>
          <a:xfrm>
            <a:off x="8657993" y="2823493"/>
            <a:ext cx="2504081" cy="338554"/>
          </a:xfrm>
          <a:prstGeom prst="rect">
            <a:avLst/>
          </a:prstGeom>
          <a:solidFill>
            <a:srgbClr val="FBFD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Georeferenced BIM model</a:t>
            </a:r>
            <a:endParaRPr lang="zh-CN" altLang="en-US" sz="1600" dirty="0"/>
          </a:p>
        </p:txBody>
      </p:sp>
      <p:sp>
        <p:nvSpPr>
          <p:cNvPr id="2079" name="任意多边形: 形状 2078">
            <a:extLst>
              <a:ext uri="{FF2B5EF4-FFF2-40B4-BE49-F238E27FC236}">
                <a16:creationId xmlns:a16="http://schemas.microsoft.com/office/drawing/2014/main" id="{BA95E0E8-651F-1A6E-A763-EB1D6D320704}"/>
              </a:ext>
            </a:extLst>
          </p:cNvPr>
          <p:cNvSpPr/>
          <p:nvPr/>
        </p:nvSpPr>
        <p:spPr>
          <a:xfrm>
            <a:off x="4296838" y="2403535"/>
            <a:ext cx="3097763" cy="1105677"/>
          </a:xfrm>
          <a:custGeom>
            <a:avLst/>
            <a:gdLst>
              <a:gd name="connsiteX0" fmla="*/ 0 w 3097763"/>
              <a:gd name="connsiteY0" fmla="*/ 0 h 1105677"/>
              <a:gd name="connsiteX1" fmla="*/ 0 w 3097763"/>
              <a:gd name="connsiteY1" fmla="*/ 0 h 1105677"/>
              <a:gd name="connsiteX2" fmla="*/ 41988 w 3097763"/>
              <a:gd name="connsiteY2" fmla="*/ 32657 h 1105677"/>
              <a:gd name="connsiteX3" fmla="*/ 373224 w 3097763"/>
              <a:gd name="connsiteY3" fmla="*/ 1096347 h 1105677"/>
              <a:gd name="connsiteX4" fmla="*/ 2785188 w 3097763"/>
              <a:gd name="connsiteY4" fmla="*/ 1105677 h 1105677"/>
              <a:gd name="connsiteX5" fmla="*/ 3097763 w 3097763"/>
              <a:gd name="connsiteY5" fmla="*/ 242596 h 1105677"/>
              <a:gd name="connsiteX6" fmla="*/ 0 w 3097763"/>
              <a:gd name="connsiteY6" fmla="*/ 0 h 110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7763" h="1105677">
                <a:moveTo>
                  <a:pt x="0" y="0"/>
                </a:moveTo>
                <a:lnTo>
                  <a:pt x="0" y="0"/>
                </a:lnTo>
                <a:cubicBezTo>
                  <a:pt x="36236" y="25883"/>
                  <a:pt x="23198" y="13867"/>
                  <a:pt x="41988" y="32657"/>
                </a:cubicBezTo>
                <a:lnTo>
                  <a:pt x="373224" y="1096347"/>
                </a:lnTo>
                <a:lnTo>
                  <a:pt x="2785188" y="1105677"/>
                </a:lnTo>
                <a:lnTo>
                  <a:pt x="3097763" y="242596"/>
                </a:lnTo>
                <a:lnTo>
                  <a:pt x="0" y="0"/>
                </a:lnTo>
                <a:close/>
              </a:path>
            </a:pathLst>
          </a:custGeom>
          <a:solidFill>
            <a:srgbClr val="DED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1" name="文本框 2080">
            <a:extLst>
              <a:ext uri="{FF2B5EF4-FFF2-40B4-BE49-F238E27FC236}">
                <a16:creationId xmlns:a16="http://schemas.microsoft.com/office/drawing/2014/main" id="{CEA5A72B-8FFA-3F0E-6A6B-679B8EDA496E}"/>
              </a:ext>
            </a:extLst>
          </p:cNvPr>
          <p:cNvSpPr txBox="1"/>
          <p:nvPr/>
        </p:nvSpPr>
        <p:spPr>
          <a:xfrm>
            <a:off x="4695618" y="2787758"/>
            <a:ext cx="191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Excavation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39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9694D78-BEE4-34E1-A99F-B3F622CF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7" t="13469" b="8750"/>
          <a:stretch>
            <a:fillRect/>
          </a:stretch>
        </p:blipFill>
        <p:spPr bwMode="auto">
          <a:xfrm>
            <a:off x="1031759" y="343990"/>
            <a:ext cx="7655269" cy="616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3120AD-19FE-7824-AE96-9A8EDB499362}"/>
              </a:ext>
            </a:extLst>
          </p:cNvPr>
          <p:cNvSpPr/>
          <p:nvPr/>
        </p:nvSpPr>
        <p:spPr>
          <a:xfrm>
            <a:off x="854995" y="343989"/>
            <a:ext cx="3321698" cy="153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F7F1C0-238C-024D-AB55-CA2BDE31999B}"/>
              </a:ext>
            </a:extLst>
          </p:cNvPr>
          <p:cNvSpPr/>
          <p:nvPr/>
        </p:nvSpPr>
        <p:spPr>
          <a:xfrm>
            <a:off x="857213" y="3136175"/>
            <a:ext cx="638922" cy="117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68F749-5336-1CEB-ECBC-308104E09CA6}"/>
              </a:ext>
            </a:extLst>
          </p:cNvPr>
          <p:cNvSpPr/>
          <p:nvPr/>
        </p:nvSpPr>
        <p:spPr>
          <a:xfrm>
            <a:off x="899318" y="4282402"/>
            <a:ext cx="3933240" cy="2231607"/>
          </a:xfrm>
          <a:prstGeom prst="rect">
            <a:avLst/>
          </a:prstGeom>
          <a:solidFill>
            <a:srgbClr val="FBEFE5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FC75D9-79BA-C911-DA85-35D23AB8F391}"/>
              </a:ext>
            </a:extLst>
          </p:cNvPr>
          <p:cNvCxnSpPr>
            <a:cxnSpLocks/>
          </p:cNvCxnSpPr>
          <p:nvPr/>
        </p:nvCxnSpPr>
        <p:spPr>
          <a:xfrm>
            <a:off x="899318" y="4261947"/>
            <a:ext cx="3930519" cy="5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AF132E-FF91-C72E-F7CD-4B838C02E323}"/>
              </a:ext>
            </a:extLst>
          </p:cNvPr>
          <p:cNvCxnSpPr>
            <a:cxnSpLocks/>
          </p:cNvCxnSpPr>
          <p:nvPr/>
        </p:nvCxnSpPr>
        <p:spPr>
          <a:xfrm>
            <a:off x="4820506" y="4267510"/>
            <a:ext cx="0" cy="2111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>
            <a:extLst>
              <a:ext uri="{FF2B5EF4-FFF2-40B4-BE49-F238E27FC236}">
                <a16:creationId xmlns:a16="http://schemas.microsoft.com/office/drawing/2014/main" id="{F620EDA3-AB78-2D45-1457-F3A5AF96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39291" r="80359" b="37429"/>
          <a:stretch>
            <a:fillRect/>
          </a:stretch>
        </p:blipFill>
        <p:spPr bwMode="auto">
          <a:xfrm>
            <a:off x="8142743" y="904604"/>
            <a:ext cx="1088572" cy="18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1077F6-7341-18E8-DD5B-A5C64C03ECB0}"/>
              </a:ext>
            </a:extLst>
          </p:cNvPr>
          <p:cNvSpPr/>
          <p:nvPr/>
        </p:nvSpPr>
        <p:spPr>
          <a:xfrm>
            <a:off x="1418720" y="2107476"/>
            <a:ext cx="2104054" cy="117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BE9AA2-2377-306F-9AAE-A575AFAAB708}"/>
              </a:ext>
            </a:extLst>
          </p:cNvPr>
          <p:cNvSpPr/>
          <p:nvPr/>
        </p:nvSpPr>
        <p:spPr>
          <a:xfrm>
            <a:off x="5431042" y="2783169"/>
            <a:ext cx="5905962" cy="3730842"/>
          </a:xfrm>
          <a:prstGeom prst="rect">
            <a:avLst/>
          </a:prstGeom>
          <a:solidFill>
            <a:srgbClr val="FBEFE5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80A8E22F-9FF5-F42B-7CD5-42B6B3BF8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CF1"/>
              </a:clrFrom>
              <a:clrTo>
                <a:srgbClr val="FFFCF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37" b="80762" l="71094" r="83073">
                        <a14:foregroundMark x1="82161" y1="79492" x2="82878" y2="79492"/>
                        <a14:foregroundMark x1="83138" y1="79395" x2="83138" y2="79395"/>
                        <a14:foregroundMark x1="71875" y1="79199" x2="71875" y2="79199"/>
                        <a14:foregroundMark x1="71680" y1="79590" x2="71094" y2="79590"/>
                        <a14:backgroundMark x1="79167" y1="79590" x2="79167" y2="79590"/>
                        <a14:backgroundMark x1="80469" y1="79688" x2="80469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28" t="77335" r="16528" b="18721"/>
          <a:stretch>
            <a:fillRect/>
          </a:stretch>
        </p:blipFill>
        <p:spPr bwMode="auto">
          <a:xfrm>
            <a:off x="3099398" y="1840773"/>
            <a:ext cx="1055912" cy="2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B90075E-83F1-5F8D-4B40-3F6EC64A3731}"/>
              </a:ext>
            </a:extLst>
          </p:cNvPr>
          <p:cNvSpPr/>
          <p:nvPr/>
        </p:nvSpPr>
        <p:spPr>
          <a:xfrm>
            <a:off x="1085947" y="3613237"/>
            <a:ext cx="2175594" cy="631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05974C-D059-F18D-CE99-05C0DC86B279}"/>
              </a:ext>
            </a:extLst>
          </p:cNvPr>
          <p:cNvSpPr/>
          <p:nvPr/>
        </p:nvSpPr>
        <p:spPr>
          <a:xfrm>
            <a:off x="2434977" y="2061194"/>
            <a:ext cx="2175594" cy="383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Stress-strain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FF0C30-2164-7C01-0230-0FD1AC947884}"/>
              </a:ext>
            </a:extLst>
          </p:cNvPr>
          <p:cNvSpPr/>
          <p:nvPr/>
        </p:nvSpPr>
        <p:spPr>
          <a:xfrm>
            <a:off x="4832140" y="2989218"/>
            <a:ext cx="318050" cy="3336453"/>
          </a:xfrm>
          <a:prstGeom prst="rect">
            <a:avLst/>
          </a:prstGeom>
          <a:solidFill>
            <a:srgbClr val="E6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DB3DAA4-1DC9-3F57-9C91-9F86FCADFED9}"/>
              </a:ext>
            </a:extLst>
          </p:cNvPr>
          <p:cNvSpPr/>
          <p:nvPr/>
        </p:nvSpPr>
        <p:spPr>
          <a:xfrm>
            <a:off x="4828864" y="6120754"/>
            <a:ext cx="325018" cy="341004"/>
          </a:xfrm>
          <a:prstGeom prst="ellipse">
            <a:avLst/>
          </a:prstGeom>
          <a:solidFill>
            <a:srgbClr val="E6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7D96D6-C481-CD60-8D81-255693CA5E44}"/>
              </a:ext>
            </a:extLst>
          </p:cNvPr>
          <p:cNvSpPr/>
          <p:nvPr/>
        </p:nvSpPr>
        <p:spPr>
          <a:xfrm>
            <a:off x="4961505" y="1145903"/>
            <a:ext cx="45719" cy="5179768"/>
          </a:xfrm>
          <a:prstGeom prst="rect">
            <a:avLst/>
          </a:prstGeom>
          <a:solidFill>
            <a:srgbClr val="F7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997FE-093C-163C-D676-A4141CE3710D}"/>
              </a:ext>
            </a:extLst>
          </p:cNvPr>
          <p:cNvSpPr/>
          <p:nvPr/>
        </p:nvSpPr>
        <p:spPr>
          <a:xfrm>
            <a:off x="5321264" y="3092476"/>
            <a:ext cx="1843599" cy="435739"/>
          </a:xfrm>
          <a:prstGeom prst="rect">
            <a:avLst/>
          </a:prstGeom>
          <a:solidFill>
            <a:srgbClr val="FBEFE5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DEB9A9-4F8A-F759-8D23-9B54DE04393E}"/>
              </a:ext>
            </a:extLst>
          </p:cNvPr>
          <p:cNvSpPr/>
          <p:nvPr/>
        </p:nvSpPr>
        <p:spPr>
          <a:xfrm>
            <a:off x="2614836" y="977132"/>
            <a:ext cx="2175594" cy="383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Inclinometer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4B0122C-8345-A58A-AD8C-67EB27065289}"/>
              </a:ext>
            </a:extLst>
          </p:cNvPr>
          <p:cNvCxnSpPr>
            <a:cxnSpLocks/>
          </p:cNvCxnSpPr>
          <p:nvPr/>
        </p:nvCxnSpPr>
        <p:spPr>
          <a:xfrm>
            <a:off x="7277258" y="2783170"/>
            <a:ext cx="40597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5D0C362-DD21-98C7-BDE6-8E746118210E}"/>
              </a:ext>
            </a:extLst>
          </p:cNvPr>
          <p:cNvSpPr/>
          <p:nvPr/>
        </p:nvSpPr>
        <p:spPr>
          <a:xfrm>
            <a:off x="1953344" y="960063"/>
            <a:ext cx="2583642" cy="46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Inclinometer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Horizontal deformation of the wall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F7E01D1-337C-B606-7BF2-F5DD89110BAD}"/>
              </a:ext>
            </a:extLst>
          </p:cNvPr>
          <p:cNvCxnSpPr>
            <a:cxnSpLocks/>
          </p:cNvCxnSpPr>
          <p:nvPr/>
        </p:nvCxnSpPr>
        <p:spPr>
          <a:xfrm flipH="1" flipV="1">
            <a:off x="4373181" y="1240594"/>
            <a:ext cx="611183" cy="1135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A4C9959-C034-B430-8C1F-D02D32D627B7}"/>
              </a:ext>
            </a:extLst>
          </p:cNvPr>
          <p:cNvSpPr/>
          <p:nvPr/>
        </p:nvSpPr>
        <p:spPr>
          <a:xfrm>
            <a:off x="5201126" y="3429584"/>
            <a:ext cx="1992113" cy="69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Soil pressure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DA272F-FF32-D957-2C05-33DE67900E94}"/>
              </a:ext>
            </a:extLst>
          </p:cNvPr>
          <p:cNvCxnSpPr>
            <a:cxnSpLocks/>
          </p:cNvCxnSpPr>
          <p:nvPr/>
        </p:nvCxnSpPr>
        <p:spPr>
          <a:xfrm flipH="1" flipV="1">
            <a:off x="5310905" y="3517328"/>
            <a:ext cx="465575" cy="1240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9C41ED7-8684-254D-B1B0-5A6CA401F242}"/>
              </a:ext>
            </a:extLst>
          </p:cNvPr>
          <p:cNvCxnSpPr>
            <a:cxnSpLocks/>
          </p:cNvCxnSpPr>
          <p:nvPr/>
        </p:nvCxnSpPr>
        <p:spPr>
          <a:xfrm>
            <a:off x="5150189" y="2783170"/>
            <a:ext cx="61868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2D7187A-607F-7EFC-BF85-0923AF48699A}"/>
              </a:ext>
            </a:extLst>
          </p:cNvPr>
          <p:cNvCxnSpPr>
            <a:cxnSpLocks/>
          </p:cNvCxnSpPr>
          <p:nvPr/>
        </p:nvCxnSpPr>
        <p:spPr>
          <a:xfrm flipH="1">
            <a:off x="5302592" y="3894449"/>
            <a:ext cx="456474" cy="27153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6C38674-22A7-E1D2-3B12-8FC2424D3E29}"/>
              </a:ext>
            </a:extLst>
          </p:cNvPr>
          <p:cNvSpPr/>
          <p:nvPr/>
        </p:nvSpPr>
        <p:spPr>
          <a:xfrm>
            <a:off x="5178299" y="4290837"/>
            <a:ext cx="456474" cy="2197354"/>
          </a:xfrm>
          <a:prstGeom prst="rect">
            <a:avLst/>
          </a:prstGeom>
          <a:solidFill>
            <a:srgbClr val="FBEFE5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8893D4A-F126-A198-3A08-B781AE356750}"/>
              </a:ext>
            </a:extLst>
          </p:cNvPr>
          <p:cNvSpPr/>
          <p:nvPr/>
        </p:nvSpPr>
        <p:spPr>
          <a:xfrm flipH="1">
            <a:off x="8963464" y="2783170"/>
            <a:ext cx="46207" cy="2678649"/>
          </a:xfrm>
          <a:prstGeom prst="rect">
            <a:avLst/>
          </a:prstGeom>
          <a:solidFill>
            <a:srgbClr val="F7C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7" name="组合 3086">
            <a:extLst>
              <a:ext uri="{FF2B5EF4-FFF2-40B4-BE49-F238E27FC236}">
                <a16:creationId xmlns:a16="http://schemas.microsoft.com/office/drawing/2014/main" id="{31A5AD1B-1BD5-A189-A092-4508B3F9CDAB}"/>
              </a:ext>
            </a:extLst>
          </p:cNvPr>
          <p:cNvGrpSpPr/>
          <p:nvPr/>
        </p:nvGrpSpPr>
        <p:grpSpPr>
          <a:xfrm>
            <a:off x="7096620" y="2773840"/>
            <a:ext cx="149440" cy="2557185"/>
            <a:chOff x="7813831" y="2429851"/>
            <a:chExt cx="149440" cy="2557185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4EC2252-6D45-04A9-FA46-945D47D3F890}"/>
                </a:ext>
              </a:extLst>
            </p:cNvPr>
            <p:cNvCxnSpPr/>
            <p:nvPr/>
          </p:nvCxnSpPr>
          <p:spPr>
            <a:xfrm>
              <a:off x="7884376" y="2429851"/>
              <a:ext cx="0" cy="240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95D0B50-8EC0-3947-3703-4D9E068E025B}"/>
                </a:ext>
              </a:extLst>
            </p:cNvPr>
            <p:cNvSpPr/>
            <p:nvPr/>
          </p:nvSpPr>
          <p:spPr>
            <a:xfrm>
              <a:off x="7813831" y="4842412"/>
              <a:ext cx="149440" cy="1446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72BBA268-6B8D-CA60-B21F-A84BE69915D5}"/>
              </a:ext>
            </a:extLst>
          </p:cNvPr>
          <p:cNvSpPr/>
          <p:nvPr/>
        </p:nvSpPr>
        <p:spPr>
          <a:xfrm>
            <a:off x="5643842" y="5444750"/>
            <a:ext cx="3019716" cy="564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water level indicator 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&amp; Pore water press indicator 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20866AD-45E7-2B40-59C8-04078077293F}"/>
              </a:ext>
            </a:extLst>
          </p:cNvPr>
          <p:cNvSpPr/>
          <p:nvPr/>
        </p:nvSpPr>
        <p:spPr>
          <a:xfrm>
            <a:off x="8244184" y="3931920"/>
            <a:ext cx="1484765" cy="960809"/>
          </a:xfrm>
          <a:prstGeom prst="rect">
            <a:avLst/>
          </a:prstGeom>
          <a:solidFill>
            <a:srgbClr val="FBEFE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Inclinometer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Deep soil displacement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4DBE4B5-F14D-A854-6F98-8D80D841BD65}"/>
              </a:ext>
            </a:extLst>
          </p:cNvPr>
          <p:cNvSpPr/>
          <p:nvPr/>
        </p:nvSpPr>
        <p:spPr>
          <a:xfrm>
            <a:off x="3077766" y="3136175"/>
            <a:ext cx="1442666" cy="383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Excavation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47D42BE-2396-214D-FBEE-FDFCCBF2D41D}"/>
              </a:ext>
            </a:extLst>
          </p:cNvPr>
          <p:cNvSpPr/>
          <p:nvPr/>
        </p:nvSpPr>
        <p:spPr>
          <a:xfrm>
            <a:off x="1360794" y="4127734"/>
            <a:ext cx="279842" cy="134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73" name="直接连接符 3072">
            <a:extLst>
              <a:ext uri="{FF2B5EF4-FFF2-40B4-BE49-F238E27FC236}">
                <a16:creationId xmlns:a16="http://schemas.microsoft.com/office/drawing/2014/main" id="{95B77330-766E-B85C-3FE2-02657842EABE}"/>
              </a:ext>
            </a:extLst>
          </p:cNvPr>
          <p:cNvCxnSpPr>
            <a:cxnSpLocks/>
            <a:stCxn id="63" idx="2"/>
          </p:cNvCxnSpPr>
          <p:nvPr/>
        </p:nvCxnSpPr>
        <p:spPr>
          <a:xfrm flipV="1">
            <a:off x="1500715" y="3968888"/>
            <a:ext cx="0" cy="293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矩形 3074">
            <a:extLst>
              <a:ext uri="{FF2B5EF4-FFF2-40B4-BE49-F238E27FC236}">
                <a16:creationId xmlns:a16="http://schemas.microsoft.com/office/drawing/2014/main" id="{05E6D6E9-B82A-7D9A-2B41-4F584A8A9604}"/>
              </a:ext>
            </a:extLst>
          </p:cNvPr>
          <p:cNvSpPr/>
          <p:nvPr/>
        </p:nvSpPr>
        <p:spPr>
          <a:xfrm>
            <a:off x="1945464" y="4127734"/>
            <a:ext cx="279842" cy="134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77" name="直接连接符 3076">
            <a:extLst>
              <a:ext uri="{FF2B5EF4-FFF2-40B4-BE49-F238E27FC236}">
                <a16:creationId xmlns:a16="http://schemas.microsoft.com/office/drawing/2014/main" id="{6D8358DA-A647-FDA6-AE37-3937BC7C092E}"/>
              </a:ext>
            </a:extLst>
          </p:cNvPr>
          <p:cNvCxnSpPr>
            <a:cxnSpLocks/>
            <a:stCxn id="3075" idx="2"/>
          </p:cNvCxnSpPr>
          <p:nvPr/>
        </p:nvCxnSpPr>
        <p:spPr>
          <a:xfrm flipV="1">
            <a:off x="2085385" y="3968888"/>
            <a:ext cx="0" cy="293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9" name="矩形 3078">
            <a:extLst>
              <a:ext uri="{FF2B5EF4-FFF2-40B4-BE49-F238E27FC236}">
                <a16:creationId xmlns:a16="http://schemas.microsoft.com/office/drawing/2014/main" id="{605F3F36-1302-88E7-6F56-0F83F19F1A5F}"/>
              </a:ext>
            </a:extLst>
          </p:cNvPr>
          <p:cNvSpPr/>
          <p:nvPr/>
        </p:nvSpPr>
        <p:spPr>
          <a:xfrm>
            <a:off x="2549205" y="4127734"/>
            <a:ext cx="279842" cy="134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80" name="直接连接符 3079">
            <a:extLst>
              <a:ext uri="{FF2B5EF4-FFF2-40B4-BE49-F238E27FC236}">
                <a16:creationId xmlns:a16="http://schemas.microsoft.com/office/drawing/2014/main" id="{1E360219-B1D5-823D-3A81-C9D635E3CB00}"/>
              </a:ext>
            </a:extLst>
          </p:cNvPr>
          <p:cNvCxnSpPr>
            <a:cxnSpLocks/>
            <a:stCxn id="3079" idx="2"/>
          </p:cNvCxnSpPr>
          <p:nvPr/>
        </p:nvCxnSpPr>
        <p:spPr>
          <a:xfrm flipV="1">
            <a:off x="2689126" y="3968888"/>
            <a:ext cx="0" cy="293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矩形 3083">
            <a:extLst>
              <a:ext uri="{FF2B5EF4-FFF2-40B4-BE49-F238E27FC236}">
                <a16:creationId xmlns:a16="http://schemas.microsoft.com/office/drawing/2014/main" id="{77E946EC-4CD8-E688-9FE6-E1D7DA68BE8F}"/>
              </a:ext>
            </a:extLst>
          </p:cNvPr>
          <p:cNvSpPr/>
          <p:nvPr/>
        </p:nvSpPr>
        <p:spPr>
          <a:xfrm>
            <a:off x="1125023" y="4284701"/>
            <a:ext cx="2726881" cy="69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Static level instrument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Subsidence and Uplift</a:t>
            </a:r>
          </a:p>
        </p:txBody>
      </p:sp>
      <p:pic>
        <p:nvPicPr>
          <p:cNvPr id="3086" name="Picture 2" descr="市区深基坑监测示意图">
            <a:extLst>
              <a:ext uri="{FF2B5EF4-FFF2-40B4-BE49-F238E27FC236}">
                <a16:creationId xmlns:a16="http://schemas.microsoft.com/office/drawing/2014/main" id="{F6CF2D1B-ABDC-0012-E881-A855C5DA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7" t="16698" r="10297" b="41778"/>
          <a:stretch>
            <a:fillRect/>
          </a:stretch>
        </p:blipFill>
        <p:spPr bwMode="auto">
          <a:xfrm>
            <a:off x="9703286" y="384337"/>
            <a:ext cx="1226306" cy="238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矩形 3092">
            <a:extLst>
              <a:ext uri="{FF2B5EF4-FFF2-40B4-BE49-F238E27FC236}">
                <a16:creationId xmlns:a16="http://schemas.microsoft.com/office/drawing/2014/main" id="{B835A340-19E1-13EE-150E-B1146A8C7CFA}"/>
              </a:ext>
            </a:extLst>
          </p:cNvPr>
          <p:cNvSpPr/>
          <p:nvPr/>
        </p:nvSpPr>
        <p:spPr>
          <a:xfrm>
            <a:off x="6537341" y="779542"/>
            <a:ext cx="2710072" cy="197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94" name="图片 3093">
            <a:extLst>
              <a:ext uri="{FF2B5EF4-FFF2-40B4-BE49-F238E27FC236}">
                <a16:creationId xmlns:a16="http://schemas.microsoft.com/office/drawing/2014/main" id="{2A734A37-8B6A-35AA-4639-5D7517EB6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42" y="965776"/>
            <a:ext cx="2483176" cy="1788625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3FD5BA1-850A-9A9E-D43E-BFD9E060AD4B}"/>
              </a:ext>
            </a:extLst>
          </p:cNvPr>
          <p:cNvSpPr/>
          <p:nvPr/>
        </p:nvSpPr>
        <p:spPr>
          <a:xfrm>
            <a:off x="5721454" y="879816"/>
            <a:ext cx="1782472" cy="692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GNSS receiver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Displacement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BB208F1-3BE2-3E6A-5A63-6D10D9A26B42}"/>
              </a:ext>
            </a:extLst>
          </p:cNvPr>
          <p:cNvSpPr/>
          <p:nvPr/>
        </p:nvSpPr>
        <p:spPr>
          <a:xfrm>
            <a:off x="6875882" y="1867613"/>
            <a:ext cx="2319275" cy="6929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Automated Motorized Total Stations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Displacement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A949390-0A90-6CE2-3364-0D5477E8BCE6}"/>
              </a:ext>
            </a:extLst>
          </p:cNvPr>
          <p:cNvSpPr/>
          <p:nvPr/>
        </p:nvSpPr>
        <p:spPr>
          <a:xfrm>
            <a:off x="5233302" y="1781299"/>
            <a:ext cx="1300836" cy="716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Retaining wall</a:t>
            </a:r>
          </a:p>
        </p:txBody>
      </p:sp>
      <p:sp>
        <p:nvSpPr>
          <p:cNvPr id="3095" name="矩形 3094">
            <a:extLst>
              <a:ext uri="{FF2B5EF4-FFF2-40B4-BE49-F238E27FC236}">
                <a16:creationId xmlns:a16="http://schemas.microsoft.com/office/drawing/2014/main" id="{FB4DE769-CC28-D9A1-E250-E54086F24196}"/>
              </a:ext>
            </a:extLst>
          </p:cNvPr>
          <p:cNvSpPr/>
          <p:nvPr/>
        </p:nvSpPr>
        <p:spPr>
          <a:xfrm>
            <a:off x="8603943" y="977132"/>
            <a:ext cx="1300836" cy="7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Fiber Optic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Strain</a:t>
            </a:r>
          </a:p>
        </p:txBody>
      </p:sp>
      <p:sp>
        <p:nvSpPr>
          <p:cNvPr id="3096" name="矩形 3095">
            <a:extLst>
              <a:ext uri="{FF2B5EF4-FFF2-40B4-BE49-F238E27FC236}">
                <a16:creationId xmlns:a16="http://schemas.microsoft.com/office/drawing/2014/main" id="{F807E0F0-B521-9165-68AC-27953B814613}"/>
              </a:ext>
            </a:extLst>
          </p:cNvPr>
          <p:cNvSpPr/>
          <p:nvPr/>
        </p:nvSpPr>
        <p:spPr>
          <a:xfrm>
            <a:off x="10665356" y="1634420"/>
            <a:ext cx="143754" cy="543034"/>
          </a:xfrm>
          <a:prstGeom prst="rect">
            <a:avLst/>
          </a:prstGeom>
          <a:solidFill>
            <a:srgbClr val="D5F4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7" name="矩形 3096">
            <a:extLst>
              <a:ext uri="{FF2B5EF4-FFF2-40B4-BE49-F238E27FC236}">
                <a16:creationId xmlns:a16="http://schemas.microsoft.com/office/drawing/2014/main" id="{7BB35986-9028-0632-077D-842FE662F906}"/>
              </a:ext>
            </a:extLst>
          </p:cNvPr>
          <p:cNvSpPr/>
          <p:nvPr/>
        </p:nvSpPr>
        <p:spPr>
          <a:xfrm>
            <a:off x="10836717" y="1649388"/>
            <a:ext cx="143754" cy="543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99" name="直接连接符 3098">
            <a:extLst>
              <a:ext uri="{FF2B5EF4-FFF2-40B4-BE49-F238E27FC236}">
                <a16:creationId xmlns:a16="http://schemas.microsoft.com/office/drawing/2014/main" id="{0594F64C-B3E7-4962-5497-BFE50ACF5B86}"/>
              </a:ext>
            </a:extLst>
          </p:cNvPr>
          <p:cNvCxnSpPr/>
          <p:nvPr/>
        </p:nvCxnSpPr>
        <p:spPr>
          <a:xfrm>
            <a:off x="10823005" y="1702286"/>
            <a:ext cx="0" cy="330654"/>
          </a:xfrm>
          <a:prstGeom prst="line">
            <a:avLst/>
          </a:prstGeom>
          <a:ln w="26670">
            <a:solidFill>
              <a:srgbClr val="87C0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0" name="矩形 3099">
            <a:extLst>
              <a:ext uri="{FF2B5EF4-FFF2-40B4-BE49-F238E27FC236}">
                <a16:creationId xmlns:a16="http://schemas.microsoft.com/office/drawing/2014/main" id="{1F3329A4-9D66-CA9C-5359-415BE6C1739C}"/>
              </a:ext>
            </a:extLst>
          </p:cNvPr>
          <p:cNvSpPr/>
          <p:nvPr/>
        </p:nvSpPr>
        <p:spPr>
          <a:xfrm>
            <a:off x="8603943" y="669777"/>
            <a:ext cx="1300836" cy="25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Tiltmeter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6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FDEA711-7AE0-FBBB-D6F4-580537641FDE}"/>
              </a:ext>
            </a:extLst>
          </p:cNvPr>
          <p:cNvGrpSpPr/>
          <p:nvPr/>
        </p:nvGrpSpPr>
        <p:grpSpPr>
          <a:xfrm>
            <a:off x="783770" y="606778"/>
            <a:ext cx="10510935" cy="5644444"/>
            <a:chOff x="783770" y="606778"/>
            <a:chExt cx="10510935" cy="564444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111FBF-D489-97A6-1BB0-87E6BB8753FE}"/>
                </a:ext>
              </a:extLst>
            </p:cNvPr>
            <p:cNvGrpSpPr/>
            <p:nvPr/>
          </p:nvGrpSpPr>
          <p:grpSpPr>
            <a:xfrm>
              <a:off x="783770" y="606778"/>
              <a:ext cx="10510935" cy="5644444"/>
              <a:chOff x="783770" y="606778"/>
              <a:chExt cx="10510935" cy="5644444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060634F9-C034-AFC5-A449-BEF118608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8" t="16826" r="7359" b="13730"/>
              <a:stretch>
                <a:fillRect/>
              </a:stretch>
            </p:blipFill>
            <p:spPr bwMode="auto">
              <a:xfrm>
                <a:off x="783770" y="606778"/>
                <a:ext cx="10510935" cy="5644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93712AF-FA4D-3581-5BD3-90C52226FB80}"/>
                  </a:ext>
                </a:extLst>
              </p:cNvPr>
              <p:cNvSpPr/>
              <p:nvPr/>
            </p:nvSpPr>
            <p:spPr>
              <a:xfrm>
                <a:off x="863080" y="1511558"/>
                <a:ext cx="2383971" cy="676470"/>
              </a:xfrm>
              <a:prstGeom prst="rect">
                <a:avLst/>
              </a:prstGeom>
              <a:solidFill>
                <a:srgbClr val="FADA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Edge Acquisition &amp; Pre-processing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73697E-2582-957A-0B4A-F9274A99C708}"/>
                  </a:ext>
                </a:extLst>
              </p:cNvPr>
              <p:cNvSpPr/>
              <p:nvPr/>
            </p:nvSpPr>
            <p:spPr>
              <a:xfrm>
                <a:off x="3712029" y="1511558"/>
                <a:ext cx="1811693" cy="676470"/>
              </a:xfrm>
              <a:prstGeom prst="rect">
                <a:avLst/>
              </a:prstGeom>
              <a:solidFill>
                <a:srgbClr val="DFED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Backhaul &amp; Security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B71681-B341-FB26-FC32-BFF7E6717EC0}"/>
                  </a:ext>
                </a:extLst>
              </p:cNvPr>
              <p:cNvSpPr/>
              <p:nvPr/>
            </p:nvSpPr>
            <p:spPr>
              <a:xfrm>
                <a:off x="6096000" y="1511558"/>
                <a:ext cx="2203580" cy="676470"/>
              </a:xfrm>
              <a:prstGeom prst="rect">
                <a:avLst/>
              </a:prstGeom>
              <a:solidFill>
                <a:srgbClr val="FDFE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Cloud Storage &amp; BIM Integration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0E36AB-D67D-9D40-4A84-9E1C184E179D}"/>
                  </a:ext>
                </a:extLst>
              </p:cNvPr>
              <p:cNvSpPr/>
              <p:nvPr/>
            </p:nvSpPr>
            <p:spPr>
              <a:xfrm>
                <a:off x="8899848" y="1511558"/>
                <a:ext cx="2203580" cy="676470"/>
              </a:xfrm>
              <a:prstGeom prst="rect">
                <a:avLst/>
              </a:prstGeom>
              <a:solidFill>
                <a:srgbClr val="DDF6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err="1">
                    <a:solidFill>
                      <a:schemeClr val="tx1"/>
                    </a:solidFill>
                  </a:rPr>
                  <a:t>Visualisation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 &amp; Alerting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E809C6A-77B3-EC18-FEA6-82468DBC88DE}"/>
                  </a:ext>
                </a:extLst>
              </p:cNvPr>
              <p:cNvSpPr/>
              <p:nvPr/>
            </p:nvSpPr>
            <p:spPr>
              <a:xfrm>
                <a:off x="863080" y="2941187"/>
                <a:ext cx="2383971" cy="1126960"/>
              </a:xfrm>
              <a:prstGeom prst="rect">
                <a:avLst/>
              </a:prstGeom>
              <a:solidFill>
                <a:srgbClr val="F6EB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>
                    <a:solidFill>
                      <a:schemeClr val="tx1"/>
                    </a:solidFill>
                  </a:rPr>
                  <a:t>Snap+StaMPS</a:t>
                </a:r>
                <a:endParaRPr lang="en-US" altLang="zh-CN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Open-</a:t>
                </a:r>
                <a:r>
                  <a:rPr lang="en-US" altLang="zh-CN" sz="1600" b="1" dirty="0" err="1">
                    <a:solidFill>
                      <a:schemeClr val="tx1"/>
                    </a:solidFill>
                  </a:rPr>
                  <a:t>SfM</a:t>
                </a:r>
                <a:endParaRPr lang="en-US" altLang="zh-CN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ISO-8601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F067578-254E-A147-496B-2862355B0E93}"/>
                  </a:ext>
                </a:extLst>
              </p:cNvPr>
              <p:cNvSpPr/>
              <p:nvPr/>
            </p:nvSpPr>
            <p:spPr>
              <a:xfrm>
                <a:off x="3712029" y="2968157"/>
                <a:ext cx="1835018" cy="1073020"/>
              </a:xfrm>
              <a:prstGeom prst="rect">
                <a:avLst/>
              </a:prstGeom>
              <a:solidFill>
                <a:srgbClr val="F2F8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5 G low-latency </a:t>
                </a:r>
                <a:r>
                  <a:rPr lang="en-US" altLang="zh-CN" sz="1400" b="1" dirty="0" err="1">
                    <a:solidFill>
                      <a:schemeClr val="tx1"/>
                    </a:solidFill>
                  </a:rPr>
                  <a:t>LoRaWAN</a:t>
                </a:r>
                <a:r>
                  <a:rPr lang="en-US" altLang="zh-CN" sz="1400" b="1" dirty="0">
                    <a:solidFill>
                      <a:schemeClr val="tx1"/>
                    </a:solidFill>
                  </a:rPr>
                  <a:t> redundancy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</a:rPr>
                  <a:t>AES-256-GCM encryption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AE14DA5-2A06-2AD9-F8DC-2AE818D7516E}"/>
                  </a:ext>
                </a:extLst>
              </p:cNvPr>
              <p:cNvSpPr/>
              <p:nvPr/>
            </p:nvSpPr>
            <p:spPr>
              <a:xfrm>
                <a:off x="6046237" y="2941187"/>
                <a:ext cx="2309326" cy="1073020"/>
              </a:xfrm>
              <a:prstGeom prst="rect">
                <a:avLst/>
              </a:prstGeom>
              <a:solidFill>
                <a:srgbClr val="FDFD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PostgreSQL(</a:t>
                </a:r>
                <a:r>
                  <a:rPr lang="en-US" altLang="zh-CN" sz="1600" b="1" dirty="0" err="1">
                    <a:solidFill>
                      <a:schemeClr val="tx1"/>
                    </a:solidFill>
                  </a:rPr>
                  <a:t>TimescaleDB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r>
                  <a:rPr lang="en-US" altLang="zh-CN" sz="1600" b="1" dirty="0" err="1">
                    <a:solidFill>
                      <a:schemeClr val="tx1"/>
                    </a:solidFill>
                  </a:rPr>
                  <a:t>MinIO</a:t>
                </a:r>
                <a:endParaRPr lang="en-US" altLang="zh-CN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IFC 4.3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D0A38DC-B8EC-FB74-8D4E-2BD6F8D268F7}"/>
                  </a:ext>
                </a:extLst>
              </p:cNvPr>
              <p:cNvSpPr/>
              <p:nvPr/>
            </p:nvSpPr>
            <p:spPr>
              <a:xfrm>
                <a:off x="8813542" y="2981132"/>
                <a:ext cx="2383970" cy="1073020"/>
              </a:xfrm>
              <a:prstGeom prst="rect">
                <a:avLst/>
              </a:prstGeom>
              <a:solidFill>
                <a:srgbClr val="DCF6E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interactive dashboard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rule-based alerting</a:t>
                </a:r>
              </a:p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closed-loop response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F65672F-04FB-DD39-3265-3FB9C42FDB68}"/>
                  </a:ext>
                </a:extLst>
              </p:cNvPr>
              <p:cNvSpPr/>
              <p:nvPr/>
            </p:nvSpPr>
            <p:spPr>
              <a:xfrm>
                <a:off x="863080" y="4775090"/>
                <a:ext cx="1974202" cy="769189"/>
              </a:xfrm>
              <a:prstGeom prst="rect">
                <a:avLst/>
              </a:prstGeom>
              <a:solidFill>
                <a:srgbClr val="FFF1D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400" b="1" i="1" baseline="-25000" dirty="0">
                    <a:solidFill>
                      <a:schemeClr val="tx1"/>
                    </a:solidFill>
                  </a:rPr>
                  <a:t>acq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2 S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7955E41-78DB-8C07-573C-AACDE145EA99}"/>
                  </a:ext>
                </a:extLst>
              </p:cNvPr>
              <p:cNvSpPr/>
              <p:nvPr/>
            </p:nvSpPr>
            <p:spPr>
              <a:xfrm>
                <a:off x="2957802" y="4775090"/>
                <a:ext cx="1835018" cy="769189"/>
              </a:xfrm>
              <a:prstGeom prst="rect">
                <a:avLst/>
              </a:prstGeom>
              <a:solidFill>
                <a:srgbClr val="FAD9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400" b="1" i="1" baseline="-25000" dirty="0" err="1">
                    <a:solidFill>
                      <a:schemeClr val="tx1"/>
                    </a:solidFill>
                  </a:rPr>
                  <a:t>edge</a:t>
                </a:r>
                <a:endParaRPr lang="en-US" altLang="zh-CN" sz="2400" b="1" i="1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5 S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0AF3ABB-0503-79DB-B902-CEC8A3B4E30F}"/>
                  </a:ext>
                </a:extLst>
              </p:cNvPr>
              <p:cNvSpPr/>
              <p:nvPr/>
            </p:nvSpPr>
            <p:spPr>
              <a:xfrm>
                <a:off x="5005871" y="4775090"/>
                <a:ext cx="1835018" cy="769189"/>
              </a:xfrm>
              <a:prstGeom prst="rect">
                <a:avLst/>
              </a:prstGeom>
              <a:solidFill>
                <a:srgbClr val="CADF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400" b="1" i="1" baseline="-25000" dirty="0" err="1">
                    <a:solidFill>
                      <a:schemeClr val="tx1"/>
                    </a:solidFill>
                  </a:rPr>
                  <a:t>net</a:t>
                </a:r>
                <a:endParaRPr lang="en-US" altLang="zh-CN" sz="2400" b="1" i="1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20 S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3BF4F34-F0C7-4142-6D12-B900508D9045}"/>
                  </a:ext>
                </a:extLst>
              </p:cNvPr>
              <p:cNvSpPr/>
              <p:nvPr/>
            </p:nvSpPr>
            <p:spPr>
              <a:xfrm>
                <a:off x="7106818" y="4775090"/>
                <a:ext cx="1835018" cy="769189"/>
              </a:xfrm>
              <a:prstGeom prst="rect">
                <a:avLst/>
              </a:prstGeom>
              <a:solidFill>
                <a:srgbClr val="E7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400" b="1" i="1" baseline="-25000" dirty="0">
                    <a:solidFill>
                      <a:schemeClr val="tx1"/>
                    </a:solidFill>
                  </a:rPr>
                  <a:t>ing</a:t>
                </a:r>
              </a:p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3 S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8B8632E-FC5A-62CD-7DFD-066733528084}"/>
                  </a:ext>
                </a:extLst>
              </p:cNvPr>
              <p:cNvSpPr/>
              <p:nvPr/>
            </p:nvSpPr>
            <p:spPr>
              <a:xfrm>
                <a:off x="9249750" y="4768092"/>
                <a:ext cx="1835018" cy="769189"/>
              </a:xfrm>
              <a:prstGeom prst="rect">
                <a:avLst/>
              </a:prstGeom>
              <a:solidFill>
                <a:srgbClr val="DCF8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i="1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400" b="1" i="1" baseline="-25000" dirty="0" err="1">
                    <a:solidFill>
                      <a:schemeClr val="tx1"/>
                    </a:solidFill>
                  </a:rPr>
                  <a:t>vis</a:t>
                </a:r>
                <a:endParaRPr lang="en-US" altLang="zh-CN" sz="2400" b="1" i="1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1 S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D9CF0DC-C846-E068-1943-2211DB1D76A4}"/>
                  </a:ext>
                </a:extLst>
              </p:cNvPr>
              <p:cNvSpPr/>
              <p:nvPr/>
            </p:nvSpPr>
            <p:spPr>
              <a:xfrm>
                <a:off x="4519122" y="5681439"/>
                <a:ext cx="2808515" cy="5327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</a:rPr>
                  <a:t>Latency budget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0E3467D-CA9B-2710-DB78-A50A320B40EA}"/>
                </a:ext>
              </a:extLst>
            </p:cNvPr>
            <p:cNvSpPr/>
            <p:nvPr/>
          </p:nvSpPr>
          <p:spPr>
            <a:xfrm>
              <a:off x="3293707" y="2571969"/>
              <a:ext cx="340566" cy="237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B2A9A21-B61C-1FB2-360D-07EB09CDFE41}"/>
                </a:ext>
              </a:extLst>
            </p:cNvPr>
            <p:cNvSpPr/>
            <p:nvPr/>
          </p:nvSpPr>
          <p:spPr>
            <a:xfrm>
              <a:off x="5592142" y="2571969"/>
              <a:ext cx="402775" cy="237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0F26727-5498-0B0B-2AFF-A33141B68D45}"/>
                </a:ext>
              </a:extLst>
            </p:cNvPr>
            <p:cNvSpPr/>
            <p:nvPr/>
          </p:nvSpPr>
          <p:spPr>
            <a:xfrm>
              <a:off x="8396773" y="2571969"/>
              <a:ext cx="341346" cy="237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66414C7-B870-EB92-F352-C300CE9CCBDD}"/>
                </a:ext>
              </a:extLst>
            </p:cNvPr>
            <p:cNvCxnSpPr/>
            <p:nvPr/>
          </p:nvCxnSpPr>
          <p:spPr>
            <a:xfrm>
              <a:off x="3293707" y="2775857"/>
              <a:ext cx="3405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1257BD7-0275-E73C-73D3-945271932C1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42" y="2775857"/>
              <a:ext cx="4027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44F4996-F279-BCF6-B656-81F1A96CAAA0}"/>
                </a:ext>
              </a:extLst>
            </p:cNvPr>
            <p:cNvCxnSpPr>
              <a:cxnSpLocks/>
            </p:cNvCxnSpPr>
            <p:nvPr/>
          </p:nvCxnSpPr>
          <p:spPr>
            <a:xfrm>
              <a:off x="8396773" y="2775857"/>
              <a:ext cx="3413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96383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6005</TotalTime>
  <Words>208</Words>
  <Application>Microsoft Office PowerPoint</Application>
  <PresentationFormat>宽屏</PresentationFormat>
  <Paragraphs>83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 Unicode MS</vt:lpstr>
      <vt:lpstr>等线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Qiwei Wan</dc:creator>
  <cp:lastModifiedBy>万琪伟</cp:lastModifiedBy>
  <cp:revision>2</cp:revision>
  <cp:lastPrinted>2025-06-13T07:31:35Z</cp:lastPrinted>
  <dcterms:created xsi:type="dcterms:W3CDTF">2023-08-09T12:44:55Z</dcterms:created>
  <dcterms:modified xsi:type="dcterms:W3CDTF">2025-07-09T07:02:03Z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